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521" r:id="rId8"/>
    <p:sldId id="588" r:id="rId9"/>
    <p:sldId id="581" r:id="rId10"/>
    <p:sldId id="576" r:id="rId11"/>
    <p:sldId id="577" r:id="rId12"/>
    <p:sldId id="591" r:id="rId13"/>
    <p:sldId id="592" r:id="rId14"/>
    <p:sldId id="589" r:id="rId15"/>
    <p:sldId id="590" r:id="rId16"/>
    <p:sldId id="582" r:id="rId17"/>
    <p:sldId id="578" r:id="rId18"/>
    <p:sldId id="583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gradient_clipping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LoOlsdudYIg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196691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Gradient Clipping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3738D7-0799-0E47-B33F-B22887B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5" y="311972"/>
            <a:ext cx="11848076" cy="62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3244253"/>
            <a:ext cx="11836369" cy="31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ewspaper&#10;&#10;Description automatically generated">
            <a:extLst>
              <a:ext uri="{FF2B5EF4-FFF2-40B4-BE49-F238E27FC236}">
                <a16:creationId xmlns:a16="http://schemas.microsoft.com/office/drawing/2014/main" id="{DAB9B3E2-A97A-3946-9266-9E75E8AE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508"/>
            <a:ext cx="12192000" cy="58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8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F7662F14-00EB-D14D-B107-7A271780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58750"/>
            <a:ext cx="86995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4582757"/>
            <a:ext cx="11836369" cy="17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00B22B-EC5C-F541-8C3F-9B74117B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87" y="0"/>
            <a:ext cx="8554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295C6-BD95-2148-B23F-BEBD7AF1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3" y="1473797"/>
            <a:ext cx="10837233" cy="41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4FB224C-84C9-8440-90C5-28BDCA78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3720278"/>
            <a:ext cx="9660366" cy="29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77</Words>
  <Application>Microsoft Macintosh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              Gradient Clipping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122</cp:revision>
  <dcterms:created xsi:type="dcterms:W3CDTF">2019-10-26T12:53:45Z</dcterms:created>
  <dcterms:modified xsi:type="dcterms:W3CDTF">2020-01-24T19:40:58Z</dcterms:modified>
</cp:coreProperties>
</file>