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39" r:id="rId9"/>
    <p:sldId id="601" r:id="rId10"/>
    <p:sldId id="602" r:id="rId11"/>
    <p:sldId id="625" r:id="rId12"/>
    <p:sldId id="621" r:id="rId13"/>
    <p:sldId id="626" r:id="rId14"/>
    <p:sldId id="622" r:id="rId15"/>
    <p:sldId id="632" r:id="rId16"/>
    <p:sldId id="633" r:id="rId17"/>
    <p:sldId id="634" r:id="rId18"/>
    <p:sldId id="629" r:id="rId19"/>
    <p:sldId id="638" r:id="rId20"/>
    <p:sldId id="640" r:id="rId21"/>
    <p:sldId id="618" r:id="rId22"/>
    <p:sldId id="613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2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Oq1XplKEl0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L2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tf.get_collection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A3ED3-0DF2-734D-84C5-A6111719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1818042"/>
            <a:ext cx="11767920" cy="32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How to get Handle of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1F9AB7-A084-1D45-A2C0-38997CD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839097"/>
            <a:ext cx="1198193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443D5D7-3A97-A242-AD9F-33524D78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3" y="0"/>
            <a:ext cx="465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0CCFD5-D85B-1D4E-B7F3-3E543817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04565"/>
            <a:ext cx="12192000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0CCFD5-D85B-1D4E-B7F3-3E543817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18211"/>
            <a:ext cx="12192000" cy="21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08BA5-B933-804E-8E3B-C191CEF8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1511" y="1104900"/>
            <a:ext cx="10008977" cy="46482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CA53E35-AC0B-DB46-A0DF-457B2E5F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81081"/>
            <a:ext cx="12192000" cy="34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08BA5-B933-804E-8E3B-C191CEF8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1511" y="1104900"/>
            <a:ext cx="1000897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2D124A-4FD0-0441-8C15-25BCC87E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2374" y="180675"/>
            <a:ext cx="9897374" cy="66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7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117</Words>
  <Application>Microsoft Macintosh PowerPoint</Application>
  <PresentationFormat>Widescreen</PresentationFormat>
  <Paragraphs>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L2 Regularization - tf.get_collection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How to get Handle of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135</cp:revision>
  <dcterms:created xsi:type="dcterms:W3CDTF">2019-10-26T12:53:45Z</dcterms:created>
  <dcterms:modified xsi:type="dcterms:W3CDTF">2020-01-28T15:18:36Z</dcterms:modified>
</cp:coreProperties>
</file>