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64" r:id="rId4"/>
    <p:sldId id="352" r:id="rId5"/>
    <p:sldId id="353" r:id="rId6"/>
    <p:sldId id="365" r:id="rId7"/>
    <p:sldId id="366" r:id="rId8"/>
    <p:sldId id="333" r:id="rId9"/>
    <p:sldId id="354" r:id="rId10"/>
    <p:sldId id="383" r:id="rId11"/>
    <p:sldId id="384" r:id="rId12"/>
    <p:sldId id="385" r:id="rId13"/>
    <p:sldId id="386" r:id="rId14"/>
    <p:sldId id="388" r:id="rId15"/>
    <p:sldId id="417" r:id="rId16"/>
    <p:sldId id="390" r:id="rId17"/>
    <p:sldId id="418" r:id="rId18"/>
    <p:sldId id="392" r:id="rId19"/>
    <p:sldId id="416" r:id="rId20"/>
    <p:sldId id="393" r:id="rId21"/>
    <p:sldId id="373" r:id="rId22"/>
    <p:sldId id="334" r:id="rId23"/>
    <p:sldId id="359" r:id="rId24"/>
    <p:sldId id="363" r:id="rId25"/>
    <p:sldId id="377" r:id="rId26"/>
    <p:sldId id="394" r:id="rId27"/>
    <p:sldId id="368" r:id="rId28"/>
    <p:sldId id="378" r:id="rId29"/>
    <p:sldId id="395" r:id="rId30"/>
    <p:sldId id="396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machine_learning/tree/master/from_ae_to_vae_mnist_from_scratch" TargetMode="External"/><Relationship Id="rId2" Type="http://schemas.openxmlformats.org/officeDocument/2006/relationships/hyperlink" Target="https://youtu.be/raidUiMHyo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gchulLee/financial_math/tree/master/close_return_and_return_vo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9555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from AE  to VAE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 MNIST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Let’s trace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shape of nodes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1CA7C-4714-E74D-9CB2-0FA235F8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22463" y="363800"/>
            <a:ext cx="8404445" cy="190576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9D6D4C-BEE5-B548-8712-B1B81169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50" y="333488"/>
            <a:ext cx="1691696" cy="49485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0016376-BBCF-AA4F-B7B0-FA254BC36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772" y="747744"/>
            <a:ext cx="3181761" cy="103533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48C1847-5B22-8E48-87E0-46954C33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261" y="294190"/>
            <a:ext cx="9230060" cy="234143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BDB7F2-7C63-3549-B49B-F73C18D4F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04" y="3049879"/>
            <a:ext cx="11258496" cy="35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1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1CA7C-4714-E74D-9CB2-0FA235F8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22463" y="363800"/>
            <a:ext cx="8404445" cy="190576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9D6D4C-BEE5-B548-8712-B1B81169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50" y="333488"/>
            <a:ext cx="1691696" cy="49485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0016376-BBCF-AA4F-B7B0-FA254BC36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772" y="747744"/>
            <a:ext cx="3181761" cy="103533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48C1847-5B22-8E48-87E0-46954C33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07" y="294190"/>
            <a:ext cx="7336714" cy="2341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B1D671-9C3D-6F4A-88F9-5EB7AADF44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5437" y="3304387"/>
            <a:ext cx="11258496" cy="29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9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1CA7C-4714-E74D-9CB2-0FA235F8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22463" y="363800"/>
            <a:ext cx="8404445" cy="190576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9D6D4C-BEE5-B548-8712-B1B81169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50" y="333488"/>
            <a:ext cx="1691696" cy="49485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0016376-BBCF-AA4F-B7B0-FA254BC36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772" y="747744"/>
            <a:ext cx="3181761" cy="1124087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48C1847-5B22-8E48-87E0-46954C33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167" y="294190"/>
            <a:ext cx="5142154" cy="234143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F5165D-9B7A-5844-BF73-8B7F52010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862" y="2714137"/>
            <a:ext cx="9309100" cy="1270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D2B27-6847-0246-9EC2-01732784A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862" y="4308687"/>
            <a:ext cx="9954459" cy="25493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A7A5C2-0DEE-7A49-A513-8B8E095FD0B8}"/>
              </a:ext>
            </a:extLst>
          </p:cNvPr>
          <p:cNvSpPr txBox="1"/>
          <p:nvPr/>
        </p:nvSpPr>
        <p:spPr>
          <a:xfrm>
            <a:off x="118334" y="314908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10A24-3769-F340-8E97-95F9A7894258}"/>
              </a:ext>
            </a:extLst>
          </p:cNvPr>
          <p:cNvSpPr txBox="1"/>
          <p:nvPr/>
        </p:nvSpPr>
        <p:spPr>
          <a:xfrm>
            <a:off x="118334" y="5383288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85EF3507-9BA5-D54C-8CD5-08E5C1FE6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3" y="3950598"/>
            <a:ext cx="11940987" cy="29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4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1CA7C-4714-E74D-9CB2-0FA235F8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22463" y="363800"/>
            <a:ext cx="8404445" cy="190576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48C1847-5B22-8E48-87E0-46954C33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67" y="294190"/>
            <a:ext cx="5142154" cy="234143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F5165D-9B7A-5844-BF73-8B7F52010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862" y="2714137"/>
            <a:ext cx="9309100" cy="1270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D2B27-6847-0246-9EC2-01732784A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862" y="4308687"/>
            <a:ext cx="9954459" cy="25493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A7A5C2-0DEE-7A49-A513-8B8E095FD0B8}"/>
              </a:ext>
            </a:extLst>
          </p:cNvPr>
          <p:cNvSpPr txBox="1"/>
          <p:nvPr/>
        </p:nvSpPr>
        <p:spPr>
          <a:xfrm>
            <a:off x="118334" y="314908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10A24-3769-F340-8E97-95F9A7894258}"/>
              </a:ext>
            </a:extLst>
          </p:cNvPr>
          <p:cNvSpPr txBox="1"/>
          <p:nvPr/>
        </p:nvSpPr>
        <p:spPr>
          <a:xfrm>
            <a:off x="118334" y="5383288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</p:spTree>
    <p:extLst>
      <p:ext uri="{BB962C8B-B14F-4D97-AF65-F5344CB8AC3E}">
        <p14:creationId xmlns:p14="http://schemas.microsoft.com/office/powerpoint/2010/main" val="108117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CD21CA7C-4714-E74D-9CB2-0FA235F8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63" y="333488"/>
            <a:ext cx="8404445" cy="19663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9D6D4C-BEE5-B548-8712-B1B81169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50" y="333488"/>
            <a:ext cx="1691696" cy="49485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0016376-BBCF-AA4F-B7B0-FA254BC36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772" y="747744"/>
            <a:ext cx="3181761" cy="103533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48C1847-5B22-8E48-87E0-46954C33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147" y="294190"/>
            <a:ext cx="3410173" cy="234143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D2B27-6847-0246-9EC2-01732784A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862" y="4308687"/>
            <a:ext cx="9954459" cy="25493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410A24-3769-F340-8E97-95F9A7894258}"/>
              </a:ext>
            </a:extLst>
          </p:cNvPr>
          <p:cNvSpPr txBox="1"/>
          <p:nvPr/>
        </p:nvSpPr>
        <p:spPr>
          <a:xfrm>
            <a:off x="118334" y="5383288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85EF3507-9BA5-D54C-8CD5-08E5C1FE6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3" y="3950598"/>
            <a:ext cx="11946729" cy="29088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2C9351-7472-5B4B-A00E-BEA7226D0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052" y="3723069"/>
            <a:ext cx="9347200" cy="24257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F2CFDA6-9FFE-DF47-8464-37926F96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90" y="94926"/>
            <a:ext cx="1600200" cy="49485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1A98E5-1596-6943-809B-0A4D0A87C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051" y="3213906"/>
            <a:ext cx="8089900" cy="11811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34D3C17-6E6A-7E4F-9FCF-3302624CC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951" y="2734967"/>
            <a:ext cx="2174416" cy="1492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7149E6-0581-5C48-9563-02931E4B7408}"/>
              </a:ext>
            </a:extLst>
          </p:cNvPr>
          <p:cNvSpPr txBox="1"/>
          <p:nvPr/>
        </p:nvSpPr>
        <p:spPr>
          <a:xfrm>
            <a:off x="291969" y="360076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ACA5D-5329-C44A-AD28-C4312D0D089F}"/>
              </a:ext>
            </a:extLst>
          </p:cNvPr>
          <p:cNvSpPr txBox="1"/>
          <p:nvPr/>
        </p:nvSpPr>
        <p:spPr>
          <a:xfrm>
            <a:off x="291969" y="5315851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</p:spTree>
    <p:extLst>
      <p:ext uri="{BB962C8B-B14F-4D97-AF65-F5344CB8AC3E}">
        <p14:creationId xmlns:p14="http://schemas.microsoft.com/office/powerpoint/2010/main" val="113684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CD21CA7C-4714-E74D-9CB2-0FA235F8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63" y="333488"/>
            <a:ext cx="8404445" cy="19663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9D6D4C-BEE5-B548-8712-B1B81169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50" y="333488"/>
            <a:ext cx="1691696" cy="49485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0016376-BBCF-AA4F-B7B0-FA254BC36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772" y="747744"/>
            <a:ext cx="3181761" cy="103533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48C1847-5B22-8E48-87E0-46954C33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147" y="294190"/>
            <a:ext cx="3410173" cy="234143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D2B27-6847-0246-9EC2-01732784A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862" y="4308687"/>
            <a:ext cx="9954459" cy="25493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410A24-3769-F340-8E97-95F9A7894258}"/>
              </a:ext>
            </a:extLst>
          </p:cNvPr>
          <p:cNvSpPr txBox="1"/>
          <p:nvPr/>
        </p:nvSpPr>
        <p:spPr>
          <a:xfrm>
            <a:off x="118334" y="5383288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85EF3507-9BA5-D54C-8CD5-08E5C1FE6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3" y="3950598"/>
            <a:ext cx="11946729" cy="29088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2C9351-7472-5B4B-A00E-BEA7226D0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052" y="3723069"/>
            <a:ext cx="9347200" cy="24257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F2CFDA6-9FFE-DF47-8464-37926F96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90" y="94926"/>
            <a:ext cx="1600200" cy="49485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1A98E5-1596-6943-809B-0A4D0A87C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051" y="3213906"/>
            <a:ext cx="8089900" cy="11811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34D3C17-6E6A-7E4F-9FCF-3302624CC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951" y="2734967"/>
            <a:ext cx="2174416" cy="1492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7149E6-0581-5C48-9563-02931E4B7408}"/>
              </a:ext>
            </a:extLst>
          </p:cNvPr>
          <p:cNvSpPr txBox="1"/>
          <p:nvPr/>
        </p:nvSpPr>
        <p:spPr>
          <a:xfrm>
            <a:off x="291969" y="360076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ACA5D-5329-C44A-AD28-C4312D0D089F}"/>
              </a:ext>
            </a:extLst>
          </p:cNvPr>
          <p:cNvSpPr txBox="1"/>
          <p:nvPr/>
        </p:nvSpPr>
        <p:spPr>
          <a:xfrm>
            <a:off x="291969" y="5315851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8914992-8259-E841-8E96-053762B2C5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937" y="4518007"/>
            <a:ext cx="11468429" cy="198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5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1CA7C-4714-E74D-9CB2-0FA235F8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22463" y="363800"/>
            <a:ext cx="8404445" cy="1905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A7A5C2-0DEE-7A49-A513-8B8E095FD0B8}"/>
              </a:ext>
            </a:extLst>
          </p:cNvPr>
          <p:cNvSpPr txBox="1"/>
          <p:nvPr/>
        </p:nvSpPr>
        <p:spPr>
          <a:xfrm>
            <a:off x="302423" y="32289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10A24-3769-F340-8E97-95F9A7894258}"/>
              </a:ext>
            </a:extLst>
          </p:cNvPr>
          <p:cNvSpPr txBox="1"/>
          <p:nvPr/>
        </p:nvSpPr>
        <p:spPr>
          <a:xfrm>
            <a:off x="302423" y="5383288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12157-E457-6645-A192-075E7CFA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63" y="2787650"/>
            <a:ext cx="8750300" cy="12827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D2CB18-F496-5745-BD71-68F03FFCA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463" y="4827693"/>
            <a:ext cx="9309100" cy="1511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7071E1-75EA-204F-88D2-5070AF43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2A09985-2BE9-8E49-9EF7-4C3B521CB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259" y="4308686"/>
            <a:ext cx="11658600" cy="23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5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1CA7C-4714-E74D-9CB2-0FA235F8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22463" y="363800"/>
            <a:ext cx="8404445" cy="1905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A7A5C2-0DEE-7A49-A513-8B8E095FD0B8}"/>
              </a:ext>
            </a:extLst>
          </p:cNvPr>
          <p:cNvSpPr txBox="1"/>
          <p:nvPr/>
        </p:nvSpPr>
        <p:spPr>
          <a:xfrm>
            <a:off x="302423" y="32289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10A24-3769-F340-8E97-95F9A7894258}"/>
              </a:ext>
            </a:extLst>
          </p:cNvPr>
          <p:cNvSpPr txBox="1"/>
          <p:nvPr/>
        </p:nvSpPr>
        <p:spPr>
          <a:xfrm>
            <a:off x="302423" y="5383288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12157-E457-6645-A192-075E7CFA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63" y="2787650"/>
            <a:ext cx="8750300" cy="12827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D2CB18-F496-5745-BD71-68F03FFCA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463" y="4827693"/>
            <a:ext cx="9309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50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CD21CA7C-4714-E74D-9CB2-0FA235F8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63" y="333488"/>
            <a:ext cx="8404445" cy="19663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9D6D4C-BEE5-B548-8712-B1B81169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50" y="333488"/>
            <a:ext cx="1691696" cy="49485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0016376-BBCF-AA4F-B7B0-FA254BC36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772" y="747744"/>
            <a:ext cx="3181761" cy="103533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D2B27-6847-0246-9EC2-01732784A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862" y="4308687"/>
            <a:ext cx="9954459" cy="25493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A7A5C2-0DEE-7A49-A513-8B8E095FD0B8}"/>
              </a:ext>
            </a:extLst>
          </p:cNvPr>
          <p:cNvSpPr txBox="1"/>
          <p:nvPr/>
        </p:nvSpPr>
        <p:spPr>
          <a:xfrm>
            <a:off x="118334" y="314908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10A24-3769-F340-8E97-95F9A7894258}"/>
              </a:ext>
            </a:extLst>
          </p:cNvPr>
          <p:cNvSpPr txBox="1"/>
          <p:nvPr/>
        </p:nvSpPr>
        <p:spPr>
          <a:xfrm>
            <a:off x="118334" y="5383288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85EF3507-9BA5-D54C-8CD5-08E5C1FE6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3" y="3950598"/>
            <a:ext cx="11940987" cy="29074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9DDA33-0F12-F64D-85C3-3D9E6747C91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59859" y="2787650"/>
            <a:ext cx="7728267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D202EB-B5CC-5F47-BBCF-B702D821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0" y="5350360"/>
            <a:ext cx="11869700" cy="2667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ACF54D-3AB9-DF48-8B4A-3902A27D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" y="1535654"/>
            <a:ext cx="11819069" cy="37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1CA7C-4714-E74D-9CB2-0FA235F8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22463" y="363800"/>
            <a:ext cx="8404445" cy="1905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A7A5C2-0DEE-7A49-A513-8B8E095FD0B8}"/>
              </a:ext>
            </a:extLst>
          </p:cNvPr>
          <p:cNvSpPr txBox="1"/>
          <p:nvPr/>
        </p:nvSpPr>
        <p:spPr>
          <a:xfrm>
            <a:off x="118334" y="314908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10A24-3769-F340-8E97-95F9A7894258}"/>
              </a:ext>
            </a:extLst>
          </p:cNvPr>
          <p:cNvSpPr txBox="1"/>
          <p:nvPr/>
        </p:nvSpPr>
        <p:spPr>
          <a:xfrm>
            <a:off x="118334" y="5762819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7065FF-E6BF-B142-B3FE-F4092530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8236" y="2787650"/>
            <a:ext cx="7728267" cy="128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08D10-C9DA-BC4F-B976-861DB25F7A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48236" y="5048474"/>
            <a:ext cx="9925878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6E20BF-17EE-1841-9E6D-CAFF8BDF6C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48236" y="4192617"/>
            <a:ext cx="5247416" cy="7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6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23102-B000-B240-AF4F-5AFF9301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83" y="2936837"/>
            <a:ext cx="11539515" cy="9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0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0B3E51-6C28-3441-8DA3-E3715F4B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33350"/>
            <a:ext cx="104648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31685-9842-8D42-82B8-C602D578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8593" y="1371980"/>
            <a:ext cx="5485954" cy="5447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55F8F-2C2C-0F41-B3F8-D25B878446E0}"/>
              </a:ext>
            </a:extLst>
          </p:cNvPr>
          <p:cNvSpPr txBox="1"/>
          <p:nvPr/>
        </p:nvSpPr>
        <p:spPr>
          <a:xfrm>
            <a:off x="2776876" y="60242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7C923-BBE4-C249-95B3-F7FBECAE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01354" y="1333948"/>
            <a:ext cx="5543198" cy="5524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6A804D-F4EF-9B45-93D9-5209720AB363}"/>
              </a:ext>
            </a:extLst>
          </p:cNvPr>
          <p:cNvSpPr txBox="1"/>
          <p:nvPr/>
        </p:nvSpPr>
        <p:spPr>
          <a:xfrm>
            <a:off x="8696215" y="602428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9F78744-1B58-1D4F-973D-9D1EB63FC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354" y="225910"/>
            <a:ext cx="5768726" cy="659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8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31685-9842-8D42-82B8-C602D578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8593" y="1371980"/>
            <a:ext cx="5485954" cy="5447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55F8F-2C2C-0F41-B3F8-D25B878446E0}"/>
              </a:ext>
            </a:extLst>
          </p:cNvPr>
          <p:cNvSpPr txBox="1"/>
          <p:nvPr/>
        </p:nvSpPr>
        <p:spPr>
          <a:xfrm>
            <a:off x="2776876" y="60242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7C923-BBE4-C249-95B3-F7FBECAE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01354" y="1333948"/>
            <a:ext cx="5543198" cy="5524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6A804D-F4EF-9B45-93D9-5209720AB363}"/>
              </a:ext>
            </a:extLst>
          </p:cNvPr>
          <p:cNvSpPr txBox="1"/>
          <p:nvPr/>
        </p:nvSpPr>
        <p:spPr>
          <a:xfrm>
            <a:off x="8696215" y="602428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</p:spTree>
    <p:extLst>
      <p:ext uri="{BB962C8B-B14F-4D97-AF65-F5344CB8AC3E}">
        <p14:creationId xmlns:p14="http://schemas.microsoft.com/office/powerpoint/2010/main" val="876917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C8C34-DF11-A141-8C96-402E7B38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94466" y="0"/>
            <a:ext cx="9227933" cy="6855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0E083-97B6-0D4B-B574-3999833B88D4}"/>
              </a:ext>
            </a:extLst>
          </p:cNvPr>
          <p:cNvSpPr txBox="1"/>
          <p:nvPr/>
        </p:nvSpPr>
        <p:spPr>
          <a:xfrm>
            <a:off x="129566" y="13985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AE</a:t>
            </a:r>
          </a:p>
        </p:txBody>
      </p:sp>
    </p:spTree>
    <p:extLst>
      <p:ext uri="{BB962C8B-B14F-4D97-AF65-F5344CB8AC3E}">
        <p14:creationId xmlns:p14="http://schemas.microsoft.com/office/powerpoint/2010/main" val="3628189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C8C34-DF11-A141-8C96-402E7B38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54431" y="0"/>
            <a:ext cx="9308003" cy="6855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0E083-97B6-0D4B-B574-3999833B88D4}"/>
              </a:ext>
            </a:extLst>
          </p:cNvPr>
          <p:cNvSpPr txBox="1"/>
          <p:nvPr/>
        </p:nvSpPr>
        <p:spPr>
          <a:xfrm>
            <a:off x="129566" y="139850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48086-CB67-9F4F-8A6D-4B4B2653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9493" y="-2106"/>
            <a:ext cx="9277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8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C8C34-DF11-A141-8C96-402E7B38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94466" y="586715"/>
            <a:ext cx="9227933" cy="5682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0E083-97B6-0D4B-B574-3999833B88D4}"/>
              </a:ext>
            </a:extLst>
          </p:cNvPr>
          <p:cNvSpPr txBox="1"/>
          <p:nvPr/>
        </p:nvSpPr>
        <p:spPr>
          <a:xfrm>
            <a:off x="129566" y="13985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AE</a:t>
            </a:r>
          </a:p>
        </p:txBody>
      </p:sp>
    </p:spTree>
    <p:extLst>
      <p:ext uri="{BB962C8B-B14F-4D97-AF65-F5344CB8AC3E}">
        <p14:creationId xmlns:p14="http://schemas.microsoft.com/office/powerpoint/2010/main" val="145909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D0E083-97B6-0D4B-B574-3999833B88D4}"/>
              </a:ext>
            </a:extLst>
          </p:cNvPr>
          <p:cNvSpPr txBox="1"/>
          <p:nvPr/>
        </p:nvSpPr>
        <p:spPr>
          <a:xfrm>
            <a:off x="129566" y="139850"/>
            <a:ext cx="75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VAE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48086-CB67-9F4F-8A6D-4B4B2653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9493" y="560518"/>
            <a:ext cx="9277879" cy="57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95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71370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D5564-BA59-F948-BF1D-05978708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82641" y="1567305"/>
            <a:ext cx="7826717" cy="37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DFB15-F80B-2F46-9F0F-6E927639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5621" y="1487540"/>
            <a:ext cx="11826409" cy="39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18C53-09AC-3841-A982-EC5F34E2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5" y="2805056"/>
            <a:ext cx="11864830" cy="12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141</Words>
  <Application>Microsoft Macintosh PowerPoint</Application>
  <PresentationFormat>Widescreen</PresentationFormat>
  <Paragraphs>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Office Theme</vt:lpstr>
      <vt:lpstr>              from AE  to VAE on MNIST - Let’s trace  shape of nodes </vt:lpstr>
      <vt:lpstr>Reference</vt:lpstr>
      <vt:lpstr>              Warm Up</vt:lpstr>
      <vt:lpstr>PowerPoint Presentation</vt:lpstr>
      <vt:lpstr>PowerPoint Presentation</vt:lpstr>
      <vt:lpstr>             Data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70</cp:revision>
  <dcterms:created xsi:type="dcterms:W3CDTF">2019-10-26T12:53:45Z</dcterms:created>
  <dcterms:modified xsi:type="dcterms:W3CDTF">2020-01-02T13:46:01Z</dcterms:modified>
</cp:coreProperties>
</file>