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453" r:id="rId4"/>
    <p:sldId id="483" r:id="rId5"/>
    <p:sldId id="484" r:id="rId6"/>
    <p:sldId id="491" r:id="rId7"/>
    <p:sldId id="485" r:id="rId8"/>
    <p:sldId id="493" r:id="rId9"/>
    <p:sldId id="492" r:id="rId10"/>
    <p:sldId id="494" r:id="rId11"/>
    <p:sldId id="486" r:id="rId12"/>
    <p:sldId id="487" r:id="rId13"/>
    <p:sldId id="488" r:id="rId14"/>
    <p:sldId id="489" r:id="rId15"/>
    <p:sldId id="490" r:id="rId16"/>
    <p:sldId id="495" r:id="rId17"/>
    <p:sldId id="506" r:id="rId18"/>
    <p:sldId id="507" r:id="rId19"/>
    <p:sldId id="508" r:id="rId20"/>
    <p:sldId id="509" r:id="rId21"/>
    <p:sldId id="510" r:id="rId22"/>
    <p:sldId id="511" r:id="rId23"/>
    <p:sldId id="496" r:id="rId24"/>
    <p:sldId id="497" r:id="rId25"/>
    <p:sldId id="498" r:id="rId26"/>
    <p:sldId id="499" r:id="rId27"/>
    <p:sldId id="500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fZe5bTa5-A" TargetMode="External"/><Relationship Id="rId4" Type="http://schemas.openxmlformats.org/officeDocument/2006/relationships/hyperlink" Target="https://github.com/SungchulLee/machine_learning/tree/master/linear_regression_noisy_bowl_2d_fit" TargetMode="External"/><Relationship Id="rId5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NiZZHEs8W2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069" y="1701440"/>
            <a:ext cx="8951843" cy="29441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Linear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Regression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is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not just about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Lines and Planes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061" y="2615840"/>
            <a:ext cx="8951843" cy="9887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Fit Parabola</a:t>
            </a:r>
          </a:p>
        </p:txBody>
      </p:sp>
    </p:spTree>
    <p:extLst>
      <p:ext uri="{BB962C8B-B14F-4D97-AF65-F5344CB8AC3E}">
        <p14:creationId xmlns:p14="http://schemas.microsoft.com/office/powerpoint/2010/main" val="12526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3" y="861391"/>
            <a:ext cx="11932637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1" y="2252869"/>
            <a:ext cx="11688416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29" y="384313"/>
            <a:ext cx="12068387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9" y="1466949"/>
            <a:ext cx="11816081" cy="39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" y="1325217"/>
            <a:ext cx="11589489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1351722"/>
            <a:ext cx="9846365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2305878"/>
            <a:ext cx="9846365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3882886"/>
            <a:ext cx="9846365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4638261"/>
            <a:ext cx="9846365" cy="20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 on Dataset Noisy_Bowl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5340625"/>
            <a:ext cx="9846365" cy="13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6016487"/>
            <a:ext cx="9846365" cy="6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0" y="0"/>
            <a:ext cx="689758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6" y="1842053"/>
            <a:ext cx="11623230" cy="32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5" y="119269"/>
            <a:ext cx="10950898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" y="1721842"/>
            <a:ext cx="11418800" cy="35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00" y="92765"/>
            <a:ext cx="6092164" cy="67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5084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 Load Noisy_Bowl</a:t>
            </a:r>
          </a:p>
        </p:txBody>
      </p:sp>
    </p:spTree>
    <p:extLst>
      <p:ext uri="{BB962C8B-B14F-4D97-AF65-F5344CB8AC3E}">
        <p14:creationId xmlns:p14="http://schemas.microsoft.com/office/powerpoint/2010/main" val="1296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" y="1855304"/>
            <a:ext cx="11932155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5400"/>
            <a:ext cx="53848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6362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 Load </a:t>
            </a: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Noisy_Bowl</a:t>
            </a:r>
            <a:r>
              <a:rPr lang="en-US" sz="6700" b="1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b="1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smtClean="0">
                <a:latin typeface="Arial Black" charset="0"/>
                <a:ea typeface="Arial Black" charset="0"/>
                <a:cs typeface="Arial Black" charset="0"/>
              </a:rPr>
              <a:t>Functional Form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11" y="92765"/>
            <a:ext cx="8339439" cy="663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426226"/>
            <a:ext cx="10999304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11" y="92765"/>
            <a:ext cx="8339439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5400"/>
            <a:ext cx="53848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12</Words>
  <Application>Microsoft Macintosh PowerPoint</Application>
  <PresentationFormat>Widescreen</PresentationFormat>
  <Paragraphs>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 Black</vt:lpstr>
      <vt:lpstr>Calibri</vt:lpstr>
      <vt:lpstr>Calibri Light</vt:lpstr>
      <vt:lpstr>Arial</vt:lpstr>
      <vt:lpstr>Office Theme</vt:lpstr>
      <vt:lpstr>              Linear Regression  is  not just about  Lines and Planes</vt:lpstr>
      <vt:lpstr>Reference</vt:lpstr>
      <vt:lpstr>               Load Noisy_Bowl</vt:lpstr>
      <vt:lpstr>PowerPoint Presentation</vt:lpstr>
      <vt:lpstr>PowerPoint Presentation</vt:lpstr>
      <vt:lpstr>               Load Noisy_Bowl Functional Form</vt:lpstr>
      <vt:lpstr>PowerPoint Presentation</vt:lpstr>
      <vt:lpstr>PowerPoint Presentation</vt:lpstr>
      <vt:lpstr>PowerPoint Presentation</vt:lpstr>
      <vt:lpstr>              Fit Parabola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101</cp:revision>
  <dcterms:created xsi:type="dcterms:W3CDTF">2019-10-26T12:53:45Z</dcterms:created>
  <dcterms:modified xsi:type="dcterms:W3CDTF">2020-01-10T18:16:05Z</dcterms:modified>
</cp:coreProperties>
</file>