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364" r:id="rId4"/>
    <p:sldId id="352" r:id="rId5"/>
    <p:sldId id="587" r:id="rId6"/>
    <p:sldId id="525" r:id="rId7"/>
    <p:sldId id="521" r:id="rId8"/>
    <p:sldId id="588" r:id="rId9"/>
    <p:sldId id="581" r:id="rId10"/>
    <p:sldId id="576" r:id="rId11"/>
    <p:sldId id="577" r:id="rId12"/>
    <p:sldId id="589" r:id="rId13"/>
    <p:sldId id="590" r:id="rId14"/>
    <p:sldId id="582" r:id="rId15"/>
    <p:sldId id="578" r:id="rId16"/>
    <p:sldId id="583" r:id="rId17"/>
    <p:sldId id="3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tf_layers_dense_handson_ml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ouCtn8TldrU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81" y="1701440"/>
            <a:ext cx="8951843" cy="1859341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tf.layers.dense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73738D7-0799-0E47-B33F-B22887B3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5" y="311972"/>
            <a:ext cx="11848076" cy="62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992E19-FFAD-D446-8450-0D4D4CCA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5" y="1312433"/>
            <a:ext cx="11732929" cy="427078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308CC3B-202F-A644-806C-15F5FC61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5" y="3244253"/>
            <a:ext cx="11836369" cy="31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4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992E19-FFAD-D446-8450-0D4D4CCA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5" y="1312433"/>
            <a:ext cx="11732929" cy="427078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308CC3B-202F-A644-806C-15F5FC61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5" y="4582757"/>
            <a:ext cx="11836369" cy="179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5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992E19-FFAD-D446-8450-0D4D4CCA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5" y="1312433"/>
            <a:ext cx="11732929" cy="42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3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0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00B22B-EC5C-F541-8C3F-9B74117B5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87" y="0"/>
            <a:ext cx="8554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2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E295C6-BD95-2148-B23F-BEBD7AF1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63" y="1473797"/>
            <a:ext cx="10837233" cy="41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7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30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E3B938D-3CE7-6E47-8F03-34727448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6946"/>
            <a:ext cx="12049580" cy="28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8BC6EA-57FE-524C-842D-2C7390DC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44" y="-16073"/>
            <a:ext cx="7347472" cy="683345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4FB224C-84C9-8440-90C5-28BDCA787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29" y="3720278"/>
            <a:ext cx="9660366" cy="297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8BC6EA-57FE-524C-842D-2C7390DC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44" y="-16073"/>
            <a:ext cx="7347472" cy="68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5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3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80</Words>
  <Application>Microsoft Macintosh PowerPoint</Application>
  <PresentationFormat>Widescreen</PresentationFormat>
  <Paragraphs>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              tf.layers.dense</vt:lpstr>
      <vt:lpstr>Reference</vt:lpstr>
      <vt:lpstr>          Data</vt:lpstr>
      <vt:lpstr>PowerPoint Presentation</vt:lpstr>
      <vt:lpstr>PowerPoint Presentation</vt:lpstr>
      <vt:lpstr>          Warm Up</vt:lpstr>
      <vt:lpstr>PowerPoint Presentation</vt:lpstr>
      <vt:lpstr>PowerPoint Presentation</vt:lpstr>
      <vt:lpstr>          Graph</vt:lpstr>
      <vt:lpstr>PowerPoint Presentation</vt:lpstr>
      <vt:lpstr>PowerPoint Presentation</vt:lpstr>
      <vt:lpstr>PowerPoint Presentation</vt:lpstr>
      <vt:lpstr>PowerPoint Presentation</vt:lpstr>
      <vt:lpstr>          Session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120</cp:revision>
  <dcterms:created xsi:type="dcterms:W3CDTF">2019-10-26T12:53:45Z</dcterms:created>
  <dcterms:modified xsi:type="dcterms:W3CDTF">2020-01-24T19:33:04Z</dcterms:modified>
</cp:coreProperties>
</file>