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68" r:id="rId3"/>
    <p:sldId id="364" r:id="rId4"/>
    <p:sldId id="376" r:id="rId5"/>
    <p:sldId id="377" r:id="rId6"/>
    <p:sldId id="378" r:id="rId7"/>
    <p:sldId id="379" r:id="rId8"/>
    <p:sldId id="381" r:id="rId9"/>
    <p:sldId id="375" r:id="rId10"/>
    <p:sldId id="352" r:id="rId11"/>
    <p:sldId id="382" r:id="rId12"/>
    <p:sldId id="383" r:id="rId13"/>
    <p:sldId id="384" r:id="rId14"/>
    <p:sldId id="333" r:id="rId15"/>
    <p:sldId id="354" r:id="rId16"/>
    <p:sldId id="334" r:id="rId17"/>
    <p:sldId id="359" r:id="rId18"/>
    <p:sldId id="380" r:id="rId19"/>
    <p:sldId id="394" r:id="rId20"/>
    <p:sldId id="386" r:id="rId21"/>
    <p:sldId id="387" r:id="rId22"/>
    <p:sldId id="388" r:id="rId23"/>
    <p:sldId id="390" r:id="rId24"/>
    <p:sldId id="395" r:id="rId25"/>
    <p:sldId id="30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0"/>
    <p:restoredTop sz="93020"/>
  </p:normalViewPr>
  <p:slideViewPr>
    <p:cSldViewPr snapToGrid="0" snapToObjects="1">
      <p:cViewPr varScale="1">
        <p:scale>
          <a:sx n="109" d="100"/>
          <a:sy n="109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hyperlink" Target="https://youtu.be/nuXVwlFcLVs" TargetMode="External"/><Relationship Id="rId6" Type="http://schemas.openxmlformats.org/officeDocument/2006/relationships/hyperlink" Target="https://github.com/SungchulLee/machine_learning/tree/master/linear_regression_manual_gradient_descent_tensorflow" TargetMode="External"/><Relationship Id="rId7" Type="http://schemas.openxmlformats.org/officeDocument/2006/relationships/hyperlink" Target="https://github.com/SungchulLee/financial_math/tree/master/close_return_and_return_vol" TargetMode="External"/><Relationship Id="rId8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2"/>
            <a:ext cx="12192000" cy="383240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Tensorflow Implementation 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of 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(Manual) Gradient Descent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79AE01E3-FF37-E147-BBD1-FA4A580A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266" y="990141"/>
            <a:ext cx="9922933" cy="476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62" y="2790092"/>
            <a:ext cx="4074558" cy="16256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492" y="2790092"/>
            <a:ext cx="4116782" cy="16256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61475" y="1943128"/>
            <a:ext cx="332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With Input Normalization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68332" y="1943128"/>
            <a:ext cx="373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Without Input Normalization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4" y="2684585"/>
            <a:ext cx="10609384" cy="298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1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62" y="2790092"/>
            <a:ext cx="4074558" cy="16256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492" y="2790092"/>
            <a:ext cx="4116782" cy="16256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61475" y="1943128"/>
            <a:ext cx="332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With Input Normalization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68332" y="1943128"/>
            <a:ext cx="373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Without Input Normalization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722" y="2684585"/>
            <a:ext cx="5240215" cy="298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9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62" y="2790092"/>
            <a:ext cx="4074558" cy="16256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492" y="2790092"/>
            <a:ext cx="4116782" cy="16256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61475" y="1943128"/>
            <a:ext cx="332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With Input Normalization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68332" y="1943128"/>
            <a:ext cx="373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Without Input Normalization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94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7293" y="2594407"/>
            <a:ext cx="8910084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27807"/>
            <a:ext cx="11734800" cy="578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3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3284" y="2961042"/>
            <a:ext cx="4005431" cy="93591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4" y="1477108"/>
            <a:ext cx="1173767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5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3284" y="2961042"/>
            <a:ext cx="4005431" cy="93591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9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782" y="205211"/>
            <a:ext cx="332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With Input Normalization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1595" y="205211"/>
            <a:ext cx="373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Without Input Normalization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17" y="1055077"/>
            <a:ext cx="4913262" cy="52050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933" y="1055077"/>
            <a:ext cx="4836630" cy="52050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5" y="738555"/>
            <a:ext cx="12013995" cy="598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6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9</a:t>
            </a:r>
            <a:r>
              <a:rPr lang="en-US" sz="2000" b="1" dirty="0" smtClean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</a:t>
            </a:r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O'Reilly) of Hands-On ML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782" y="205211"/>
            <a:ext cx="332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With Input Normalization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1595" y="205211"/>
            <a:ext cx="373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Without Input Normalization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6" y="844061"/>
            <a:ext cx="5755485" cy="56124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399" y="844061"/>
            <a:ext cx="6047494" cy="5612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399" y="738555"/>
            <a:ext cx="6153001" cy="598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4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782" y="205211"/>
            <a:ext cx="332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With Input Normalization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1595" y="205211"/>
            <a:ext cx="373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Without Input Normalization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6" y="844061"/>
            <a:ext cx="5755485" cy="56124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399" y="844061"/>
            <a:ext cx="6047494" cy="561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5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782" y="205211"/>
            <a:ext cx="332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With Input Normalization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1595" y="205211"/>
            <a:ext cx="373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Without Input Normalization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17" y="1055077"/>
            <a:ext cx="4913262" cy="52050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933" y="1055077"/>
            <a:ext cx="4836630" cy="52050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5" y="738555"/>
            <a:ext cx="12013995" cy="598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6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782" y="205211"/>
            <a:ext cx="332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With Input Normalization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1595" y="205211"/>
            <a:ext cx="373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Without Input Normalization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21" y="1055077"/>
            <a:ext cx="4737654" cy="52050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346" y="1055077"/>
            <a:ext cx="4613803" cy="52050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399" y="738555"/>
            <a:ext cx="6153001" cy="598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782" y="205211"/>
            <a:ext cx="332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With Input Normalization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1595" y="205211"/>
            <a:ext cx="373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Without Input Normalization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21" y="1055077"/>
            <a:ext cx="4737654" cy="52050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346" y="1055077"/>
            <a:ext cx="4613803" cy="520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2539" y="2573142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5" y="1702676"/>
            <a:ext cx="11895017" cy="348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0"/>
            <a:ext cx="8650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4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800"/>
            <a:ext cx="12192000" cy="446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4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55" y="84083"/>
            <a:ext cx="9984314" cy="66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0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47" y="2081048"/>
            <a:ext cx="11569857" cy="27326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6847" y="1198179"/>
            <a:ext cx="8664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Input Normalization (Optional)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2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Warm 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1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75</Words>
  <Application>Microsoft Macintosh PowerPoint</Application>
  <PresentationFormat>Widescreen</PresentationFormat>
  <Paragraphs>35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 Black</vt:lpstr>
      <vt:lpstr>Calibri</vt:lpstr>
      <vt:lpstr>Calibri Light</vt:lpstr>
      <vt:lpstr>Arial</vt:lpstr>
      <vt:lpstr>Office Theme</vt:lpstr>
      <vt:lpstr>              Tensorflow Implementation  of  (Manual) Gradient Descent </vt:lpstr>
      <vt:lpstr>Reference</vt:lpstr>
      <vt:lpstr>             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Warm Up</vt:lpstr>
      <vt:lpstr>PowerPoint Presentation</vt:lpstr>
      <vt:lpstr>PowerPoint Presentation</vt:lpstr>
      <vt:lpstr>PowerPoint Presentation</vt:lpstr>
      <vt:lpstr>PowerPoint Presentation</vt:lpstr>
      <vt:lpstr>              Graph</vt:lpstr>
      <vt:lpstr>PowerPoint Presentation</vt:lpstr>
      <vt:lpstr>              Session</vt:lpstr>
      <vt:lpstr>PowerPoint Presentation</vt:lpstr>
      <vt:lpstr>             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55</cp:revision>
  <dcterms:created xsi:type="dcterms:W3CDTF">2019-10-26T12:53:45Z</dcterms:created>
  <dcterms:modified xsi:type="dcterms:W3CDTF">2020-01-18T18:18:02Z</dcterms:modified>
</cp:coreProperties>
</file>