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34" r:id="rId9"/>
    <p:sldId id="601" r:id="rId10"/>
    <p:sldId id="602" r:id="rId11"/>
    <p:sldId id="625" r:id="rId12"/>
    <p:sldId id="621" r:id="rId13"/>
    <p:sldId id="626" r:id="rId14"/>
    <p:sldId id="622" r:id="rId15"/>
    <p:sldId id="628" r:id="rId16"/>
    <p:sldId id="631" r:id="rId17"/>
    <p:sldId id="632" r:id="rId18"/>
    <p:sldId id="629" r:id="rId19"/>
    <p:sldId id="630" r:id="rId20"/>
    <p:sldId id="633" r:id="rId21"/>
    <p:sldId id="618" r:id="rId22"/>
    <p:sldId id="613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2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HgeuYmJwHVk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L2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get_tensor_by_name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A3ED3-0DF2-734D-84C5-A6111719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1818042"/>
            <a:ext cx="11767920" cy="32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How to get Handle of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1F9AB7-A084-1D45-A2C0-38997CD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839097"/>
            <a:ext cx="1198193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443D5D7-3A97-A242-AD9F-33524D78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3" y="0"/>
            <a:ext cx="465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E8F1C8-139E-5443-9859-289E822A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2904565"/>
            <a:ext cx="12101371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E8F1C8-139E-5443-9859-289E822A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4571999"/>
            <a:ext cx="12101371" cy="2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EB486F-5394-8541-9038-DBCD2CE4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130300"/>
            <a:ext cx="11671300" cy="45974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452A0A2-09FA-6B44-B129-638FA6C4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2732442"/>
            <a:ext cx="11981939" cy="39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EB486F-5394-8541-9038-DBCD2CE4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130300"/>
            <a:ext cx="116713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4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2D124A-4FD0-0441-8C15-25BCC87E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119</Words>
  <Application>Microsoft Macintosh PowerPoint</Application>
  <PresentationFormat>Widescreen</PresentationFormat>
  <Paragraphs>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L2 Regularization - get_tensor_by_name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How to get Handle of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135</cp:revision>
  <dcterms:created xsi:type="dcterms:W3CDTF">2019-10-26T12:53:45Z</dcterms:created>
  <dcterms:modified xsi:type="dcterms:W3CDTF">2020-01-28T15:11:35Z</dcterms:modified>
</cp:coreProperties>
</file>