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34" r:id="rId3"/>
    <p:sldId id="364" r:id="rId4"/>
    <p:sldId id="352" r:id="rId5"/>
    <p:sldId id="557" r:id="rId6"/>
    <p:sldId id="558" r:id="rId7"/>
    <p:sldId id="572" r:id="rId8"/>
    <p:sldId id="573" r:id="rId9"/>
    <p:sldId id="574" r:id="rId10"/>
    <p:sldId id="575" r:id="rId11"/>
    <p:sldId id="561" r:id="rId12"/>
    <p:sldId id="562" r:id="rId13"/>
    <p:sldId id="559" r:id="rId14"/>
    <p:sldId id="560" r:id="rId15"/>
    <p:sldId id="566" r:id="rId16"/>
    <p:sldId id="585" r:id="rId17"/>
    <p:sldId id="584" r:id="rId18"/>
    <p:sldId id="583" r:id="rId19"/>
    <p:sldId id="582" r:id="rId20"/>
    <p:sldId id="581" r:id="rId21"/>
    <p:sldId id="563" r:id="rId22"/>
    <p:sldId id="565" r:id="rId23"/>
    <p:sldId id="544" r:id="rId24"/>
    <p:sldId id="564" r:id="rId25"/>
    <p:sldId id="569" r:id="rId26"/>
    <p:sldId id="580" r:id="rId27"/>
    <p:sldId id="579" r:id="rId28"/>
    <p:sldId id="578" r:id="rId29"/>
    <p:sldId id="577" r:id="rId30"/>
    <p:sldId id="576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/>
    <p:restoredTop sz="92993"/>
  </p:normalViewPr>
  <p:slideViewPr>
    <p:cSldViewPr snapToGrid="0" snapToObjects="1">
      <p:cViewPr varScale="1">
        <p:scale>
          <a:sx n="117" d="100"/>
          <a:sy n="11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financial_math/tree/master/close_return_and_return_vo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machine_learning/tree/master/modularity" TargetMode="External"/><Relationship Id="rId5" Type="http://schemas.openxmlformats.org/officeDocument/2006/relationships/hyperlink" Target="https://youtu.be/viOO-aj8E54" TargetMode="External"/><Relationship Id="rId4" Type="http://schemas.openxmlformats.org/officeDocument/2006/relationships/hyperlink" Target="https://github.com/ageron/handson-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9948" y="2573309"/>
            <a:ext cx="8951843" cy="114883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Code Modularity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CFDEA0-8012-2849-8E84-3F08DFDE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3" y="602503"/>
            <a:ext cx="11546737" cy="57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263" y="2892056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Code Modularity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9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7307D6-32D3-3E49-830C-3EFB887E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8" y="585788"/>
            <a:ext cx="11632424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6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ECED26-C3DF-CC4F-A592-16E5B31D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" y="1247887"/>
            <a:ext cx="11917780" cy="43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4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80099778-2697-054B-949E-7105CF4C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41" y="0"/>
            <a:ext cx="7323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5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80099778-2697-054B-949E-7105CF4C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41" y="0"/>
            <a:ext cx="7323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5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80099778-2697-054B-949E-7105CF4C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41" y="0"/>
            <a:ext cx="7323117" cy="6858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063ED9C-A29F-FF43-A62A-797F3D3D239D}"/>
              </a:ext>
            </a:extLst>
          </p:cNvPr>
          <p:cNvSpPr/>
          <p:nvPr/>
        </p:nvSpPr>
        <p:spPr>
          <a:xfrm rot="10800000">
            <a:off x="4210978" y="2307963"/>
            <a:ext cx="554658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291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80099778-2697-054B-949E-7105CF4C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41" y="0"/>
            <a:ext cx="7323117" cy="6858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063ED9C-A29F-FF43-A62A-797F3D3D239D}"/>
              </a:ext>
            </a:extLst>
          </p:cNvPr>
          <p:cNvSpPr/>
          <p:nvPr/>
        </p:nvSpPr>
        <p:spPr>
          <a:xfrm rot="10800000">
            <a:off x="4210978" y="2307963"/>
            <a:ext cx="554658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9DF7969-F60D-214E-94AD-238DCE677AC7}"/>
              </a:ext>
            </a:extLst>
          </p:cNvPr>
          <p:cNvSpPr/>
          <p:nvPr/>
        </p:nvSpPr>
        <p:spPr>
          <a:xfrm rot="10800000">
            <a:off x="4004149" y="3114913"/>
            <a:ext cx="5753409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010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80099778-2697-054B-949E-7105CF4C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41" y="0"/>
            <a:ext cx="7323117" cy="6858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B372F05-9B63-2645-9554-153FA917CB47}"/>
              </a:ext>
            </a:extLst>
          </p:cNvPr>
          <p:cNvSpPr/>
          <p:nvPr/>
        </p:nvSpPr>
        <p:spPr>
          <a:xfrm rot="10800000">
            <a:off x="4485938" y="5529430"/>
            <a:ext cx="527162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063ED9C-A29F-FF43-A62A-797F3D3D239D}"/>
              </a:ext>
            </a:extLst>
          </p:cNvPr>
          <p:cNvSpPr/>
          <p:nvPr/>
        </p:nvSpPr>
        <p:spPr>
          <a:xfrm rot="10800000">
            <a:off x="4210978" y="2307963"/>
            <a:ext cx="554658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9DF7969-F60D-214E-94AD-238DCE677AC7}"/>
              </a:ext>
            </a:extLst>
          </p:cNvPr>
          <p:cNvSpPr/>
          <p:nvPr/>
        </p:nvSpPr>
        <p:spPr>
          <a:xfrm rot="10800000">
            <a:off x="4004149" y="3114913"/>
            <a:ext cx="5753409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9228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80099778-2697-054B-949E-7105CF4C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41" y="0"/>
            <a:ext cx="7323117" cy="6858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B372F05-9B63-2645-9554-153FA917CB47}"/>
              </a:ext>
            </a:extLst>
          </p:cNvPr>
          <p:cNvSpPr/>
          <p:nvPr/>
        </p:nvSpPr>
        <p:spPr>
          <a:xfrm rot="10800000">
            <a:off x="4485938" y="5529430"/>
            <a:ext cx="527162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FF1A85C-F05C-2541-9AD0-2F749F2D3C6F}"/>
              </a:ext>
            </a:extLst>
          </p:cNvPr>
          <p:cNvSpPr/>
          <p:nvPr/>
        </p:nvSpPr>
        <p:spPr>
          <a:xfrm rot="10800000">
            <a:off x="4208032" y="6249295"/>
            <a:ext cx="5549526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063ED9C-A29F-FF43-A62A-797F3D3D239D}"/>
              </a:ext>
            </a:extLst>
          </p:cNvPr>
          <p:cNvSpPr/>
          <p:nvPr/>
        </p:nvSpPr>
        <p:spPr>
          <a:xfrm rot="10800000">
            <a:off x="4210978" y="2307963"/>
            <a:ext cx="554658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9DF7969-F60D-214E-94AD-238DCE677AC7}"/>
              </a:ext>
            </a:extLst>
          </p:cNvPr>
          <p:cNvSpPr/>
          <p:nvPr/>
        </p:nvSpPr>
        <p:spPr>
          <a:xfrm rot="10800000">
            <a:off x="4004149" y="3114913"/>
            <a:ext cx="5753409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031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altLang="ko-KR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9</a:t>
            </a:r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" action="ppaction://noaction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04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80099778-2697-054B-949E-7105CF4C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41" y="0"/>
            <a:ext cx="7323117" cy="6858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B372F05-9B63-2645-9554-153FA917CB47}"/>
              </a:ext>
            </a:extLst>
          </p:cNvPr>
          <p:cNvSpPr/>
          <p:nvPr/>
        </p:nvSpPr>
        <p:spPr>
          <a:xfrm rot="10800000">
            <a:off x="4485938" y="5529430"/>
            <a:ext cx="527162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FF1A85C-F05C-2541-9AD0-2F749F2D3C6F}"/>
              </a:ext>
            </a:extLst>
          </p:cNvPr>
          <p:cNvSpPr/>
          <p:nvPr/>
        </p:nvSpPr>
        <p:spPr>
          <a:xfrm rot="10800000">
            <a:off x="4208032" y="6249295"/>
            <a:ext cx="5549526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20280-65F0-D545-907A-D782AC16F930}"/>
              </a:ext>
            </a:extLst>
          </p:cNvPr>
          <p:cNvSpPr txBox="1"/>
          <p:nvPr/>
        </p:nvSpPr>
        <p:spPr>
          <a:xfrm>
            <a:off x="9857495" y="5443369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n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ame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is used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o distinguish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variables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063ED9C-A29F-FF43-A62A-797F3D3D239D}"/>
              </a:ext>
            </a:extLst>
          </p:cNvPr>
          <p:cNvSpPr/>
          <p:nvPr/>
        </p:nvSpPr>
        <p:spPr>
          <a:xfrm rot="10800000">
            <a:off x="4210978" y="2307963"/>
            <a:ext cx="554658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9DF7969-F60D-214E-94AD-238DCE677AC7}"/>
              </a:ext>
            </a:extLst>
          </p:cNvPr>
          <p:cNvSpPr/>
          <p:nvPr/>
        </p:nvSpPr>
        <p:spPr>
          <a:xfrm rot="10800000">
            <a:off x="4004149" y="3114913"/>
            <a:ext cx="5753409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361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263" y="2892056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Code Modularity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5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7307D6-32D3-3E49-830C-3EFB887E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8" y="585788"/>
            <a:ext cx="11632424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61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4746B-B04D-F24F-9DBA-92F85C97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7" y="1043492"/>
            <a:ext cx="11934151" cy="47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95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039F8-91F4-064F-8538-02BF9109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05" y="0"/>
            <a:ext cx="8150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26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039F8-91F4-064F-8538-02BF9109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05" y="0"/>
            <a:ext cx="8150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45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039F8-91F4-064F-8538-02BF9109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05" y="0"/>
            <a:ext cx="8150389" cy="6858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7F141AF-0916-8B48-8BA4-B5C5B32A687D}"/>
              </a:ext>
            </a:extLst>
          </p:cNvPr>
          <p:cNvSpPr/>
          <p:nvPr/>
        </p:nvSpPr>
        <p:spPr>
          <a:xfrm rot="10800000">
            <a:off x="4380153" y="2430332"/>
            <a:ext cx="5560283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815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039F8-91F4-064F-8538-02BF9109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05" y="0"/>
            <a:ext cx="8150389" cy="6858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7F141AF-0916-8B48-8BA4-B5C5B32A687D}"/>
              </a:ext>
            </a:extLst>
          </p:cNvPr>
          <p:cNvSpPr/>
          <p:nvPr/>
        </p:nvSpPr>
        <p:spPr>
          <a:xfrm rot="10800000">
            <a:off x="4380153" y="2430332"/>
            <a:ext cx="5560283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4E39A6-024A-B848-B341-9307516A08C8}"/>
              </a:ext>
            </a:extLst>
          </p:cNvPr>
          <p:cNvSpPr/>
          <p:nvPr/>
        </p:nvSpPr>
        <p:spPr>
          <a:xfrm rot="10800000">
            <a:off x="4118895" y="3279417"/>
            <a:ext cx="582154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4744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039F8-91F4-064F-8538-02BF9109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05" y="0"/>
            <a:ext cx="8150389" cy="6858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9EE2A16-669D-364F-9CC7-4DE841ED6837}"/>
              </a:ext>
            </a:extLst>
          </p:cNvPr>
          <p:cNvSpPr/>
          <p:nvPr/>
        </p:nvSpPr>
        <p:spPr>
          <a:xfrm rot="10800000">
            <a:off x="4668818" y="5819887"/>
            <a:ext cx="527162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7F141AF-0916-8B48-8BA4-B5C5B32A687D}"/>
              </a:ext>
            </a:extLst>
          </p:cNvPr>
          <p:cNvSpPr/>
          <p:nvPr/>
        </p:nvSpPr>
        <p:spPr>
          <a:xfrm rot="10800000">
            <a:off x="4380153" y="2430332"/>
            <a:ext cx="5560283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4E39A6-024A-B848-B341-9307516A08C8}"/>
              </a:ext>
            </a:extLst>
          </p:cNvPr>
          <p:cNvSpPr/>
          <p:nvPr/>
        </p:nvSpPr>
        <p:spPr>
          <a:xfrm rot="10800000">
            <a:off x="4118895" y="3279417"/>
            <a:ext cx="582154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556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039F8-91F4-064F-8538-02BF9109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05" y="0"/>
            <a:ext cx="8150389" cy="6858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9EE2A16-669D-364F-9CC7-4DE841ED6837}"/>
              </a:ext>
            </a:extLst>
          </p:cNvPr>
          <p:cNvSpPr/>
          <p:nvPr/>
        </p:nvSpPr>
        <p:spPr>
          <a:xfrm rot="10800000">
            <a:off x="4668818" y="5819887"/>
            <a:ext cx="527162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C847820-C04F-9B49-A1DC-87D5D26CDD5F}"/>
              </a:ext>
            </a:extLst>
          </p:cNvPr>
          <p:cNvSpPr/>
          <p:nvPr/>
        </p:nvSpPr>
        <p:spPr>
          <a:xfrm rot="10800000">
            <a:off x="4380154" y="6585471"/>
            <a:ext cx="5560283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7F141AF-0916-8B48-8BA4-B5C5B32A687D}"/>
              </a:ext>
            </a:extLst>
          </p:cNvPr>
          <p:cNvSpPr/>
          <p:nvPr/>
        </p:nvSpPr>
        <p:spPr>
          <a:xfrm rot="10800000">
            <a:off x="4380153" y="2430332"/>
            <a:ext cx="5560283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4E39A6-024A-B848-B341-9307516A08C8}"/>
              </a:ext>
            </a:extLst>
          </p:cNvPr>
          <p:cNvSpPr/>
          <p:nvPr/>
        </p:nvSpPr>
        <p:spPr>
          <a:xfrm rot="10800000">
            <a:off x="4118895" y="3279417"/>
            <a:ext cx="582154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24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263" y="2892056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Straight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039F8-91F4-064F-8538-02BF9109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05" y="0"/>
            <a:ext cx="8150389" cy="6858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9EE2A16-669D-364F-9CC7-4DE841ED6837}"/>
              </a:ext>
            </a:extLst>
          </p:cNvPr>
          <p:cNvSpPr/>
          <p:nvPr/>
        </p:nvSpPr>
        <p:spPr>
          <a:xfrm rot="10800000">
            <a:off x="4668818" y="5819887"/>
            <a:ext cx="527162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C847820-C04F-9B49-A1DC-87D5D26CDD5F}"/>
              </a:ext>
            </a:extLst>
          </p:cNvPr>
          <p:cNvSpPr/>
          <p:nvPr/>
        </p:nvSpPr>
        <p:spPr>
          <a:xfrm rot="10800000">
            <a:off x="4380154" y="6585471"/>
            <a:ext cx="5560283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462D7-4E58-5B45-A9D2-41A2C97FD604}"/>
              </a:ext>
            </a:extLst>
          </p:cNvPr>
          <p:cNvSpPr txBox="1"/>
          <p:nvPr/>
        </p:nvSpPr>
        <p:spPr>
          <a:xfrm>
            <a:off x="9940437" y="5657671"/>
            <a:ext cx="2033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variable scope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is used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o distinguish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variables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7F141AF-0916-8B48-8BA4-B5C5B32A687D}"/>
              </a:ext>
            </a:extLst>
          </p:cNvPr>
          <p:cNvSpPr/>
          <p:nvPr/>
        </p:nvSpPr>
        <p:spPr>
          <a:xfrm rot="10800000">
            <a:off x="4380153" y="2430332"/>
            <a:ext cx="5560283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74E39A6-024A-B848-B341-9307516A08C8}"/>
              </a:ext>
            </a:extLst>
          </p:cNvPr>
          <p:cNvSpPr/>
          <p:nvPr/>
        </p:nvSpPr>
        <p:spPr>
          <a:xfrm rot="10800000">
            <a:off x="4118895" y="3279417"/>
            <a:ext cx="5821540" cy="193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63242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7307D6-32D3-3E49-830C-3EFB887E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8" y="585788"/>
            <a:ext cx="11632424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1B5A61-98AC-EA44-8810-C958DD79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1" y="1157288"/>
            <a:ext cx="1180308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0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8E5219-3C75-0B46-9E28-B7AAEFA2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17" y="0"/>
            <a:ext cx="9079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newspaper&#10;&#10;Description automatically generated">
            <a:extLst>
              <a:ext uri="{FF2B5EF4-FFF2-40B4-BE49-F238E27FC236}">
                <a16:creationId xmlns:a16="http://schemas.microsoft.com/office/drawing/2014/main" id="{0C23102F-0A55-5E49-8F16-7E7D7C3F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2" y="1164771"/>
            <a:ext cx="11385006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6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71D338-DF00-1645-BA9F-BA210736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29" y="187673"/>
            <a:ext cx="7304313" cy="63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newspaper&#10;&#10;Description automatically generated">
            <a:extLst>
              <a:ext uri="{FF2B5EF4-FFF2-40B4-BE49-F238E27FC236}">
                <a16:creationId xmlns:a16="http://schemas.microsoft.com/office/drawing/2014/main" id="{36EC5DEB-05EE-034C-93F2-F33FDD3E0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83" y="228599"/>
            <a:ext cx="11146581" cy="63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2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85</Words>
  <Application>Microsoft Macintosh PowerPoint</Application>
  <PresentationFormat>Widescreen</PresentationFormat>
  <Paragraphs>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Office Theme</vt:lpstr>
      <vt:lpstr>              Code Modularity</vt:lpstr>
      <vt:lpstr>Reference</vt:lpstr>
      <vt:lpstr>          Straight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Code Modularity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Code Modularity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118</cp:revision>
  <dcterms:created xsi:type="dcterms:W3CDTF">2019-10-26T12:53:45Z</dcterms:created>
  <dcterms:modified xsi:type="dcterms:W3CDTF">2020-01-24T19:35:15Z</dcterms:modified>
</cp:coreProperties>
</file>