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69" r:id="rId5"/>
    <p:sldId id="532" r:id="rId6"/>
    <p:sldId id="525" r:id="rId7"/>
    <p:sldId id="570" r:id="rId8"/>
    <p:sldId id="572" r:id="rId9"/>
    <p:sldId id="561" r:id="rId10"/>
    <p:sldId id="574" r:id="rId11"/>
    <p:sldId id="575" r:id="rId12"/>
    <p:sldId id="573" r:id="rId13"/>
    <p:sldId id="577" r:id="rId14"/>
    <p:sldId id="576" r:id="rId15"/>
    <p:sldId id="580" r:id="rId16"/>
    <p:sldId id="578" r:id="rId17"/>
    <p:sldId id="536" r:id="rId18"/>
    <p:sldId id="582" r:id="rId19"/>
    <p:sldId id="551" r:id="rId20"/>
    <p:sldId id="553" r:id="rId21"/>
    <p:sldId id="554" r:id="rId22"/>
    <p:sldId id="557" r:id="rId23"/>
    <p:sldId id="556" r:id="rId24"/>
    <p:sldId id="555" r:id="rId25"/>
    <p:sldId id="583" r:id="rId26"/>
    <p:sldId id="552" r:id="rId27"/>
    <p:sldId id="560" r:id="rId28"/>
    <p:sldId id="565" r:id="rId29"/>
    <p:sldId id="567" r:id="rId30"/>
    <p:sldId id="566" r:id="rId31"/>
    <p:sldId id="568" r:id="rId32"/>
    <p:sldId id="5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/>
    <p:restoredTop sz="93020"/>
  </p:normalViewPr>
  <p:slideViewPr>
    <p:cSldViewPr snapToGrid="0" snapToObjects="1">
      <p:cViewPr varScale="1">
        <p:scale>
          <a:sx n="60" d="100"/>
          <a:sy n="60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lT1Dll9e7Ec" TargetMode="External"/><Relationship Id="rId6" Type="http://schemas.openxmlformats.org/officeDocument/2006/relationships/hyperlink" Target="https://github.com/SungchulLee/machine_learning/tree/master/rnn_handson_ml_static_rnn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learning.oreilly.com/library/view/hands-on-machine-learning/9781491962282/" TargetMode="External"/><Relationship Id="rId8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768" y="2200939"/>
            <a:ext cx="10813311" cy="183943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tatically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ade RNN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>
                <a:latin typeface="Arial Black" charset="0"/>
                <a:ea typeface="Arial Black" charset="0"/>
                <a:cs typeface="Arial Black" charset="0"/>
              </a:rPr>
              <a:t>Packing 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Outputs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612" y="8126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6" y="81260"/>
            <a:ext cx="6696958" cy="390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734" y="2709744"/>
            <a:ext cx="8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4" y="2620537"/>
            <a:ext cx="7638266" cy="270390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374856" y="2197851"/>
            <a:ext cx="446081" cy="42268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612" y="8126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6" y="81260"/>
            <a:ext cx="6696958" cy="390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734" y="2709744"/>
            <a:ext cx="8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4" y="2620537"/>
            <a:ext cx="7638266" cy="270390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374856" y="2197851"/>
            <a:ext cx="446081" cy="42268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1604" y="1946857"/>
            <a:ext cx="1937060" cy="840947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616581" y="2110490"/>
            <a:ext cx="2638089" cy="597408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612" y="8126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6" y="81260"/>
            <a:ext cx="6696958" cy="390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734" y="2709744"/>
            <a:ext cx="8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612" y="8126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6" y="81260"/>
            <a:ext cx="6696958" cy="390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734" y="2709744"/>
            <a:ext cx="8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74856" y="3441121"/>
            <a:ext cx="655264" cy="66951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612" y="8126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6" y="81260"/>
            <a:ext cx="6696958" cy="390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734" y="2709744"/>
            <a:ext cx="8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1604" y="1946857"/>
            <a:ext cx="1937060" cy="840947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74856" y="3441121"/>
            <a:ext cx="655264" cy="66951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2012995">
            <a:off x="2399662" y="2783635"/>
            <a:ext cx="2963250" cy="597408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612" y="8126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6" y="81260"/>
            <a:ext cx="6696958" cy="390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734" y="2709744"/>
            <a:ext cx="8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1604" y="1946857"/>
            <a:ext cx="1937060" cy="840947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74856" y="3441121"/>
            <a:ext cx="655264" cy="66951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2012995">
            <a:off x="2399662" y="2783635"/>
            <a:ext cx="2963250" cy="597408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66477" y="4299628"/>
            <a:ext cx="567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Static RNN packs output. </a:t>
            </a:r>
            <a:endParaRPr lang="en-US" sz="2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612" y="8126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6" y="81260"/>
            <a:ext cx="6696958" cy="390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734" y="2709744"/>
            <a:ext cx="8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1604" y="1946857"/>
            <a:ext cx="1937060" cy="840947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74856" y="3441121"/>
            <a:ext cx="655264" cy="66951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2012995">
            <a:off x="2399662" y="2783635"/>
            <a:ext cx="2963250" cy="597408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6477" y="4888729"/>
            <a:ext cx="6573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How to initialize variables different from default initialization?</a:t>
            </a:r>
            <a:endParaRPr lang="en-US" sz="2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6477" y="4299628"/>
            <a:ext cx="567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Static RNN packs output. </a:t>
            </a:r>
            <a:endParaRPr lang="en-US" sz="2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6" y="2701635"/>
            <a:ext cx="11667328" cy="14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4286450"/>
            <a:ext cx="10441714" cy="2410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1" y="977074"/>
            <a:ext cx="10441714" cy="243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981" y="26918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81" y="357856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9" y="3610743"/>
            <a:ext cx="11323277" cy="30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4286450"/>
            <a:ext cx="10441714" cy="2410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1" y="977074"/>
            <a:ext cx="10441714" cy="243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981" y="26918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81" y="357856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4286450"/>
            <a:ext cx="10441714" cy="2410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1" y="977074"/>
            <a:ext cx="10441714" cy="243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981" y="26918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81" y="357856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838" y="2754482"/>
            <a:ext cx="1669143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4286450"/>
            <a:ext cx="10441714" cy="2410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1" y="977074"/>
            <a:ext cx="10441714" cy="243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981" y="26918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81" y="357856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838" y="2754482"/>
            <a:ext cx="1669143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02102" y="6058121"/>
            <a:ext cx="1669143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33434" y="3414800"/>
            <a:ext cx="471949" cy="2501590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4286450"/>
            <a:ext cx="10441714" cy="2410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1" y="977074"/>
            <a:ext cx="10441714" cy="243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981" y="26918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81" y="357856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838" y="2754482"/>
            <a:ext cx="1669143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40658" y="2762721"/>
            <a:ext cx="2861187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02102" y="6058121"/>
            <a:ext cx="1669143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33434" y="3414800"/>
            <a:ext cx="471949" cy="2501590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4286450"/>
            <a:ext cx="10441714" cy="2410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1" y="977074"/>
            <a:ext cx="10441714" cy="243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981" y="26918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81" y="357856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838" y="2754482"/>
            <a:ext cx="1669143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5313" y="6058121"/>
            <a:ext cx="2552068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40658" y="2762721"/>
            <a:ext cx="2861187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02102" y="6058121"/>
            <a:ext cx="1669143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33434" y="3414800"/>
            <a:ext cx="471949" cy="2501590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865372" y="3414800"/>
            <a:ext cx="471949" cy="2501590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2" y="3548593"/>
            <a:ext cx="7354343" cy="322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7" y="0"/>
            <a:ext cx="7481788" cy="3296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86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09" y="3548593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8" y="3294593"/>
            <a:ext cx="12003591" cy="34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2" y="3548593"/>
            <a:ext cx="7354343" cy="322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7" y="0"/>
            <a:ext cx="7481788" cy="3296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86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09" y="3548593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2" y="3548593"/>
            <a:ext cx="7354343" cy="322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7" y="0"/>
            <a:ext cx="7481788" cy="3296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86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09" y="3548593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75249" y="0"/>
            <a:ext cx="776732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2" y="3548593"/>
            <a:ext cx="7354343" cy="322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7" y="0"/>
            <a:ext cx="7481788" cy="3296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86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09" y="3548593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75249" y="3548593"/>
            <a:ext cx="2096429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75249" y="0"/>
            <a:ext cx="776732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5646166" y="706960"/>
            <a:ext cx="434898" cy="2725788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2" y="3548593"/>
            <a:ext cx="7354343" cy="322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7" y="0"/>
            <a:ext cx="7481788" cy="3296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86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09" y="3548593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75249" y="1700849"/>
            <a:ext cx="776732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2" y="3548593"/>
            <a:ext cx="7354343" cy="322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7" y="0"/>
            <a:ext cx="7481788" cy="3296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86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09" y="3548593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75249" y="5249442"/>
            <a:ext cx="2096429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75249" y="1700849"/>
            <a:ext cx="776732" cy="493486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646166" y="2397404"/>
            <a:ext cx="434898" cy="2725788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13687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" y="360709"/>
            <a:ext cx="7428466" cy="6222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2" y="5441348"/>
            <a:ext cx="1661668" cy="1234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06" y="5441348"/>
            <a:ext cx="1556427" cy="1142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63" y="0"/>
            <a:ext cx="386163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3852" y="176043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595745"/>
            <a:ext cx="1173228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2326506"/>
            <a:ext cx="7058914" cy="2629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7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8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51" y="162866"/>
            <a:ext cx="8099077" cy="21048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7921171">
            <a:off x="226917" y="2497543"/>
            <a:ext cx="4634952" cy="597408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7921171">
            <a:off x="1616967" y="3062605"/>
            <a:ext cx="3139125" cy="597408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612" y="8126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6" y="81260"/>
            <a:ext cx="6696958" cy="390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734" y="2709744"/>
            <a:ext cx="8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4" y="2620537"/>
            <a:ext cx="7638266" cy="27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163</Words>
  <Application>Microsoft Macintosh PowerPoint</Application>
  <PresentationFormat>Widescreen</PresentationFormat>
  <Paragraphs>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 Black</vt:lpstr>
      <vt:lpstr>Calibri</vt:lpstr>
      <vt:lpstr>Calibri Light</vt:lpstr>
      <vt:lpstr>Arial</vt:lpstr>
      <vt:lpstr>Office Theme</vt:lpstr>
      <vt:lpstr>           Statically Made RNN -  Packing Outputs</vt:lpstr>
      <vt:lpstr>Reference</vt:lpstr>
      <vt:lpstr>          Data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123</cp:revision>
  <dcterms:created xsi:type="dcterms:W3CDTF">2019-10-26T12:53:45Z</dcterms:created>
  <dcterms:modified xsi:type="dcterms:W3CDTF">2020-01-09T23:51:55Z</dcterms:modified>
</cp:coreProperties>
</file>