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8" r:id="rId10"/>
    <p:sldId id="340" r:id="rId11"/>
    <p:sldId id="344" r:id="rId12"/>
    <p:sldId id="345" r:id="rId13"/>
    <p:sldId id="346" r:id="rId14"/>
    <p:sldId id="347" r:id="rId15"/>
    <p:sldId id="341" r:id="rId16"/>
    <p:sldId id="348" r:id="rId17"/>
    <p:sldId id="337" r:id="rId18"/>
    <p:sldId id="343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financial_math/tree/master/close_return_and_return_vol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machine_learning/tree/master/pca_hands_on_ml" TargetMode="External"/><Relationship Id="rId5" Type="http://schemas.openxmlformats.org/officeDocument/2006/relationships/hyperlink" Target="https://youtu.be/oGlOxfqTnU4" TargetMode="External"/><Relationship Id="rId4" Type="http://schemas.openxmlformats.org/officeDocument/2006/relationships/hyperlink" Target="https://github.com/ageron/handson-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281" y="1122362"/>
            <a:ext cx="11862487" cy="462352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PCA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–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Three Different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TensorFlow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Implementations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92036-E542-A84C-B9C5-F1C6FABF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5353423"/>
            <a:ext cx="1295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891D1-45C3-FF42-B78F-749AE06F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27303" y="0"/>
            <a:ext cx="822370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9F11FA-7B21-AC45-A2FE-480C78061AC3}"/>
              </a:ext>
            </a:extLst>
          </p:cNvPr>
          <p:cNvSpPr txBox="1"/>
          <p:nvPr/>
        </p:nvSpPr>
        <p:spPr>
          <a:xfrm>
            <a:off x="110809" y="133350"/>
            <a:ext cx="3816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Graph 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Construction</a:t>
            </a:r>
          </a:p>
        </p:txBody>
      </p:sp>
    </p:spTree>
    <p:extLst>
      <p:ext uri="{BB962C8B-B14F-4D97-AF65-F5344CB8AC3E}">
        <p14:creationId xmlns:p14="http://schemas.microsoft.com/office/powerpoint/2010/main" val="90623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0A1CE-C037-AF4C-9B3B-0D5D876C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78896" y="2431"/>
            <a:ext cx="8612109" cy="6853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18093C-2150-F042-9E86-8BADFA42FCC8}"/>
              </a:ext>
            </a:extLst>
          </p:cNvPr>
          <p:cNvSpPr txBox="1"/>
          <p:nvPr/>
        </p:nvSpPr>
        <p:spPr>
          <a:xfrm>
            <a:off x="258183" y="96819"/>
            <a:ext cx="1795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Train 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and 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8143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3067382" y="2721114"/>
            <a:ext cx="6227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 using Layers API</a:t>
            </a:r>
          </a:p>
        </p:txBody>
      </p:sp>
    </p:spTree>
    <p:extLst>
      <p:ext uri="{BB962C8B-B14F-4D97-AF65-F5344CB8AC3E}">
        <p14:creationId xmlns:p14="http://schemas.microsoft.com/office/powerpoint/2010/main" val="403560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F11FA-7B21-AC45-A2FE-480C78061AC3}"/>
              </a:ext>
            </a:extLst>
          </p:cNvPr>
          <p:cNvSpPr txBox="1"/>
          <p:nvPr/>
        </p:nvSpPr>
        <p:spPr>
          <a:xfrm>
            <a:off x="110809" y="133350"/>
            <a:ext cx="3816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Graph 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Construction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160F62-753A-AC4A-B9C5-49B495AF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03" y="186914"/>
            <a:ext cx="8072664" cy="64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3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0A1CE-C037-AF4C-9B3B-0D5D876C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96" y="0"/>
            <a:ext cx="861210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18093C-2150-F042-9E86-8BADFA42FCC8}"/>
              </a:ext>
            </a:extLst>
          </p:cNvPr>
          <p:cNvSpPr txBox="1"/>
          <p:nvPr/>
        </p:nvSpPr>
        <p:spPr>
          <a:xfrm>
            <a:off x="258183" y="96819"/>
            <a:ext cx="1795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Train 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and </a:t>
            </a:r>
          </a:p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98509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F11FA-7B21-AC45-A2FE-480C78061AC3}"/>
              </a:ext>
            </a:extLst>
          </p:cNvPr>
          <p:cNvSpPr txBox="1"/>
          <p:nvPr/>
        </p:nvSpPr>
        <p:spPr>
          <a:xfrm>
            <a:off x="451821" y="266700"/>
            <a:ext cx="6357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Scratch vs Layers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79895-2B1C-1F4A-B753-0EF434254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5352240"/>
            <a:ext cx="7899400" cy="9398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120B0F-8C72-D44C-84EE-E1FDA716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04" y="1396000"/>
            <a:ext cx="10306992" cy="353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1160418" y="3075057"/>
            <a:ext cx="9871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 using Keras (Eager Mode) API</a:t>
            </a:r>
          </a:p>
        </p:txBody>
      </p:sp>
    </p:spTree>
    <p:extLst>
      <p:ext uri="{BB962C8B-B14F-4D97-AF65-F5344CB8AC3E}">
        <p14:creationId xmlns:p14="http://schemas.microsoft.com/office/powerpoint/2010/main" val="69688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9FA770-B6A1-AC4D-98E9-619A698D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56" y="0"/>
            <a:ext cx="9309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2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FA770-B6A1-AC4D-98E9-619A698D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1056" y="450550"/>
            <a:ext cx="9309887" cy="59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</a:p>
        </p:txBody>
      </p:sp>
    </p:spTree>
    <p:extLst>
      <p:ext uri="{BB962C8B-B14F-4D97-AF65-F5344CB8AC3E}">
        <p14:creationId xmlns:p14="http://schemas.microsoft.com/office/powerpoint/2010/main" val="378856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15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)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3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3715765" y="3075057"/>
            <a:ext cx="47604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420429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EE9DF-ECB6-064B-A012-E07A84F0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54000"/>
            <a:ext cx="10464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6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354D9E7-9C95-9243-9E55-0E595A05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1085850"/>
            <a:ext cx="6616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2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FA40959D-B733-C346-95FE-90D366EF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62" y="2216523"/>
            <a:ext cx="8714675" cy="24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3E696B-3B9A-464B-80F9-827D5A758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1450"/>
            <a:ext cx="106299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BE4F8C-613F-164F-9221-19FB0B1B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46050"/>
            <a:ext cx="10629900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79EB3-9BAA-A347-84AE-BB46810ED1BD}"/>
              </a:ext>
            </a:extLst>
          </p:cNvPr>
          <p:cNvSpPr txBox="1"/>
          <p:nvPr/>
        </p:nvSpPr>
        <p:spPr>
          <a:xfrm>
            <a:off x="3511254" y="3075057"/>
            <a:ext cx="51694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PCA from Scratch</a:t>
            </a:r>
          </a:p>
        </p:txBody>
      </p:sp>
    </p:spTree>
    <p:extLst>
      <p:ext uri="{BB962C8B-B14F-4D97-AF65-F5344CB8AC3E}">
        <p14:creationId xmlns:p14="http://schemas.microsoft.com/office/powerpoint/2010/main" val="72794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67</Words>
  <Application>Microsoft Macintosh PowerPoint</Application>
  <PresentationFormat>Widescreen</PresentationFormat>
  <Paragraphs>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            PCA  –  Three Different  TensorFlow Implementations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34</cp:revision>
  <dcterms:created xsi:type="dcterms:W3CDTF">2019-10-26T12:53:45Z</dcterms:created>
  <dcterms:modified xsi:type="dcterms:W3CDTF">2019-12-22T13:27:36Z</dcterms:modified>
</cp:coreProperties>
</file>