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69" r:id="rId11"/>
    <p:sldId id="395" r:id="rId12"/>
    <p:sldId id="379" r:id="rId13"/>
    <p:sldId id="396" r:id="rId14"/>
    <p:sldId id="394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73" r:id="rId25"/>
    <p:sldId id="390" r:id="rId26"/>
    <p:sldId id="389" r:id="rId27"/>
    <p:sldId id="334" r:id="rId28"/>
    <p:sldId id="359" r:id="rId29"/>
    <p:sldId id="363" r:id="rId30"/>
    <p:sldId id="377" r:id="rId31"/>
    <p:sldId id="391" r:id="rId32"/>
    <p:sldId id="392" r:id="rId33"/>
    <p:sldId id="393" r:id="rId34"/>
    <p:sldId id="368" r:id="rId35"/>
    <p:sldId id="378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60" d="100"/>
          <a:sy n="6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5679374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commons.wikimedia.org/w/index.php?curid=45673581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w7Lyp4E4nQ" TargetMode="External"/><Relationship Id="rId4" Type="http://schemas.openxmlformats.org/officeDocument/2006/relationships/hyperlink" Target="https://youtu.be/5MP_HUvW1WQ" TargetMode="External"/><Relationship Id="rId5" Type="http://schemas.openxmlformats.org/officeDocument/2006/relationships/hyperlink" Target="https://github.com/SungchulLee/machine_learning/tree/master/cnn_mnist_from_scrat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xIRre44mCH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955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CNN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MNIST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Let’s trace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shape of nodes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29F2D31-2AE8-3141-9EBE-C9EAC4FF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" y="2319204"/>
            <a:ext cx="9499600" cy="45085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017" y="30296"/>
            <a:ext cx="7518706" cy="53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21731BF-6EC5-034A-8123-DA3D7831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98" y="1353011"/>
            <a:ext cx="2475159" cy="986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7F7DF6-78E2-BD49-9ACC-A0C4C81FDCBE}"/>
              </a:ext>
            </a:extLst>
          </p:cNvPr>
          <p:cNvSpPr txBox="1"/>
          <p:nvPr/>
        </p:nvSpPr>
        <p:spPr>
          <a:xfrm>
            <a:off x="6616202" y="6310489"/>
            <a:ext cx="5531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By Aphex34 - Own work, CC BY-SA 4.0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="" xmlns:a16="http://schemas.microsoft.com/office/drawing/2014/main" id="{1B8F61A7-FC6E-3548-938A-99ECFC8F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5" y="1626183"/>
            <a:ext cx="11718310" cy="36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7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99" y="99687"/>
            <a:ext cx="5767024" cy="5334918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EA4A023-F4E7-534D-B5CC-5468B0546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" y="2433046"/>
            <a:ext cx="12028889" cy="442495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4831D1E-4D69-4647-97E5-36932B5A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" y="6114361"/>
            <a:ext cx="12046332" cy="64984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21731BF-6EC5-034A-8123-DA3D7831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98" y="1353011"/>
            <a:ext cx="2475159" cy="986238"/>
          </a:xfrm>
          <a:prstGeom prst="rect">
            <a:avLst/>
          </a:prstGeom>
        </p:spPr>
      </p:pic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="" xmlns:a16="http://schemas.microsoft.com/office/drawing/2014/main" id="{2DEC41D4-52DC-F544-8B3E-D310A348B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33231">
            <a:off x="7632694" y="1631589"/>
            <a:ext cx="3691668" cy="28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99" y="99687"/>
            <a:ext cx="5767024" cy="5334918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EA4A023-F4E7-534D-B5CC-5468B0546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" y="2433046"/>
            <a:ext cx="12028889" cy="442495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4831D1E-4D69-4647-97E5-36932B5A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" y="6114361"/>
            <a:ext cx="12046332" cy="64984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21731BF-6EC5-034A-8123-DA3D7831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98" y="1353011"/>
            <a:ext cx="2475159" cy="9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8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21731BF-6EC5-034A-8123-DA3D7831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98" y="1353011"/>
            <a:ext cx="2475159" cy="986238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D4D6F6E7-0CDA-0A44-BA2F-357CB161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17" y="1001889"/>
            <a:ext cx="8384565" cy="4854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7F7DF6-78E2-BD49-9ACC-A0C4C81FDCBE}"/>
              </a:ext>
            </a:extLst>
          </p:cNvPr>
          <p:cNvSpPr txBox="1"/>
          <p:nvPr/>
        </p:nvSpPr>
        <p:spPr>
          <a:xfrm>
            <a:off x="6616202" y="6310489"/>
            <a:ext cx="5531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By Aphex34 - Own work, CC BY-SA 4.0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7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59" y="40168"/>
            <a:ext cx="4224663" cy="5334918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EA4A023-F4E7-534D-B5CC-5468B0546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" y="2433046"/>
            <a:ext cx="12028889" cy="442495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4831D1E-4D69-4647-97E5-36932B5A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" y="6378765"/>
            <a:ext cx="12046332" cy="38543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21731BF-6EC5-034A-8123-DA3D7831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42" y="1198774"/>
            <a:ext cx="3782456" cy="12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1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60" y="1198773"/>
            <a:ext cx="4224663" cy="4341565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EA4A023-F4E7-534D-B5CC-5468B0546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" y="2433046"/>
            <a:ext cx="12028889" cy="442495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21731BF-6EC5-034A-8123-DA3D7831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42" y="1198774"/>
            <a:ext cx="3782456" cy="12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7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60" y="1198773"/>
            <a:ext cx="4224663" cy="434156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21731BF-6EC5-034A-8123-DA3D7831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8774"/>
            <a:ext cx="2001398" cy="1234272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35A272CE-61B8-A243-A02F-BDB007BF8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7" y="2257723"/>
            <a:ext cx="10759807" cy="4600277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ED26C9A-8BF2-FC4F-AA57-68C12177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" y="6059277"/>
            <a:ext cx="11697771" cy="715944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="" xmlns:a16="http://schemas.microsoft.com/office/drawing/2014/main" id="{9F16642E-C120-6949-8AC5-4160644EA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33231">
            <a:off x="7632694" y="1631589"/>
            <a:ext cx="3691668" cy="28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9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60" y="1198773"/>
            <a:ext cx="4224663" cy="434156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98175B2A-CE6D-1341-B778-83CFA136C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7" y="2257723"/>
            <a:ext cx="10759807" cy="460027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47A4753-0D18-C34E-896D-36F32D5B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6564"/>
            <a:ext cx="11788048" cy="5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9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60" y="2390660"/>
            <a:ext cx="4224663" cy="3149678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1E8B2F4-826B-D04B-BFE7-EC5FBE0F0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983" y="1204891"/>
            <a:ext cx="2686739" cy="2686739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088F99BD-3882-8741-9A40-8AA5EC823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7" y="2257723"/>
            <a:ext cx="10759807" cy="460027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8551A-A117-3C48-8311-56D2827E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" y="6488935"/>
            <a:ext cx="11697771" cy="2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9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 on MNIST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Youtube on Convolution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60" y="2390660"/>
            <a:ext cx="4224663" cy="3149678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B9E04FFC-F81E-5143-AD9B-EABE3DF9B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7" y="2257723"/>
            <a:ext cx="10759807" cy="46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6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9FB636-CAC8-B445-9111-BDDF8D33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320" y="3632200"/>
            <a:ext cx="2748403" cy="1908138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F21CEC1-7569-4348-BCFB-68578A18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7" y="3643217"/>
            <a:ext cx="9448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9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1F41A7B-BC8D-CD46-B7F6-4C29C4062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0" y="3644900"/>
            <a:ext cx="9182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2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3B82814-CF12-D746-8455-336B7D62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2" y="4131860"/>
            <a:ext cx="9569307" cy="27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D623102-B000-B240-AF4F-5AFF9301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7" y="4358014"/>
            <a:ext cx="9763516" cy="837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7FC045-610A-2846-9FEE-6EF060A5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86" y="2338951"/>
            <a:ext cx="11399327" cy="738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5207E-36D1-4446-984D-87BB250FB7DB}"/>
              </a:ext>
            </a:extLst>
          </p:cNvPr>
          <p:cNvSpPr txBox="1"/>
          <p:nvPr/>
        </p:nvSpPr>
        <p:spPr>
          <a:xfrm>
            <a:off x="427086" y="1838814"/>
            <a:ext cx="255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GradientDescent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1D50BF8-1EB0-5047-997E-76CF2DDF9DB9}"/>
              </a:ext>
            </a:extLst>
          </p:cNvPr>
          <p:cNvSpPr txBox="1"/>
          <p:nvPr/>
        </p:nvSpPr>
        <p:spPr>
          <a:xfrm>
            <a:off x="427086" y="4058806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428CDFF-064D-8645-8755-797F8B39A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55" y="3989305"/>
            <a:ext cx="10287118" cy="18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D623102-B000-B240-AF4F-5AFF9301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7" y="4358014"/>
            <a:ext cx="9763516" cy="837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7FC045-610A-2846-9FEE-6EF060A5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86" y="2338951"/>
            <a:ext cx="11399327" cy="738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5207E-36D1-4446-984D-87BB250FB7DB}"/>
              </a:ext>
            </a:extLst>
          </p:cNvPr>
          <p:cNvSpPr txBox="1"/>
          <p:nvPr/>
        </p:nvSpPr>
        <p:spPr>
          <a:xfrm>
            <a:off x="427086" y="1838814"/>
            <a:ext cx="255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GradientDescent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1D50BF8-1EB0-5047-997E-76CF2DDF9DB9}"/>
              </a:ext>
            </a:extLst>
          </p:cNvPr>
          <p:cNvSpPr txBox="1"/>
          <p:nvPr/>
        </p:nvSpPr>
        <p:spPr>
          <a:xfrm>
            <a:off x="427086" y="4058806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40970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27B434FF-BC09-B14C-93D1-C31D3799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65" y="99687"/>
            <a:ext cx="9050736" cy="4648583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CAA5F83-1870-5048-B6F8-4BF3A7EA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3222"/>
            <a:ext cx="9650776" cy="38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0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8F3E97E-C0A9-5C40-ADB1-18D628F7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92"/>
            <a:ext cx="12192000" cy="65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2331685-9842-8D42-82B8-C602D578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3303" y="1333949"/>
            <a:ext cx="4796534" cy="5524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155F8F-2C2C-0F41-B3F8-D25B878446E0}"/>
              </a:ext>
            </a:extLst>
          </p:cNvPr>
          <p:cNvSpPr txBox="1"/>
          <p:nvPr/>
        </p:nvSpPr>
        <p:spPr>
          <a:xfrm>
            <a:off x="1783239" y="602428"/>
            <a:ext cx="255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GradientDescent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97C923-BBE4-C249-95B3-F7FBECAE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52445" y="1333948"/>
            <a:ext cx="4841015" cy="5524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E6A804D-F4EF-9B45-93D9-5209720AB363}"/>
              </a:ext>
            </a:extLst>
          </p:cNvPr>
          <p:cNvSpPr txBox="1"/>
          <p:nvPr/>
        </p:nvSpPr>
        <p:spPr>
          <a:xfrm>
            <a:off x="8581472" y="60242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4EA14AE-E5C3-C240-B0F8-5696EE52B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671" y="228909"/>
            <a:ext cx="5854394" cy="65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8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2331685-9842-8D42-82B8-C602D578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3303" y="1333949"/>
            <a:ext cx="4796534" cy="5524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155F8F-2C2C-0F41-B3F8-D25B878446E0}"/>
              </a:ext>
            </a:extLst>
          </p:cNvPr>
          <p:cNvSpPr txBox="1"/>
          <p:nvPr/>
        </p:nvSpPr>
        <p:spPr>
          <a:xfrm>
            <a:off x="1783239" y="602428"/>
            <a:ext cx="255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GradientDescent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97C923-BBE4-C249-95B3-F7FBECAE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52445" y="1333948"/>
            <a:ext cx="4841015" cy="5524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E6A804D-F4EF-9B45-93D9-5209720AB363}"/>
              </a:ext>
            </a:extLst>
          </p:cNvPr>
          <p:cNvSpPr txBox="1"/>
          <p:nvPr/>
        </p:nvSpPr>
        <p:spPr>
          <a:xfrm>
            <a:off x="8581472" y="60242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243245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2331685-9842-8D42-82B8-C602D578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648" y="2357609"/>
            <a:ext cx="6002209" cy="3503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155F8F-2C2C-0F41-B3F8-D25B878446E0}"/>
              </a:ext>
            </a:extLst>
          </p:cNvPr>
          <p:cNvSpPr txBox="1"/>
          <p:nvPr/>
        </p:nvSpPr>
        <p:spPr>
          <a:xfrm>
            <a:off x="1783239" y="602428"/>
            <a:ext cx="255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GradientDescent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97C923-BBE4-C249-95B3-F7FBECAE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2145" y="2387806"/>
            <a:ext cx="5938787" cy="3473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E6A804D-F4EF-9B45-93D9-5209720AB363}"/>
              </a:ext>
            </a:extLst>
          </p:cNvPr>
          <p:cNvSpPr txBox="1"/>
          <p:nvPr/>
        </p:nvSpPr>
        <p:spPr>
          <a:xfrm>
            <a:off x="8581472" y="60242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DE0644B-613F-0346-9CBC-75832FEEA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145" y="208727"/>
            <a:ext cx="6039855" cy="62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5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2331685-9842-8D42-82B8-C602D578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648" y="2357609"/>
            <a:ext cx="6002209" cy="3503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155F8F-2C2C-0F41-B3F8-D25B878446E0}"/>
              </a:ext>
            </a:extLst>
          </p:cNvPr>
          <p:cNvSpPr txBox="1"/>
          <p:nvPr/>
        </p:nvSpPr>
        <p:spPr>
          <a:xfrm>
            <a:off x="1783239" y="602428"/>
            <a:ext cx="255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GradientDescent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97C923-BBE4-C249-95B3-F7FBECAE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2145" y="2387806"/>
            <a:ext cx="5938787" cy="3473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E6A804D-F4EF-9B45-93D9-5209720AB363}"/>
              </a:ext>
            </a:extLst>
          </p:cNvPr>
          <p:cNvSpPr txBox="1"/>
          <p:nvPr/>
        </p:nvSpPr>
        <p:spPr>
          <a:xfrm>
            <a:off x="8581472" y="60242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490875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D0E083-97B6-0D4B-B574-3999833B88D4}"/>
              </a:ext>
            </a:extLst>
          </p:cNvPr>
          <p:cNvSpPr txBox="1"/>
          <p:nvPr/>
        </p:nvSpPr>
        <p:spPr>
          <a:xfrm>
            <a:off x="129566" y="139850"/>
            <a:ext cx="255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GradientDescent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9607B7B-5FB3-0F41-A217-7B6B501A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7" y="730776"/>
            <a:ext cx="9376205" cy="59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9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D0E083-97B6-0D4B-B574-3999833B88D4}"/>
              </a:ext>
            </a:extLst>
          </p:cNvPr>
          <p:cNvSpPr txBox="1"/>
          <p:nvPr/>
        </p:nvSpPr>
        <p:spPr>
          <a:xfrm>
            <a:off x="129566" y="13985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0A61F117-EBC8-9142-B23E-57B40F38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11" y="623881"/>
            <a:ext cx="9640977" cy="61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4307" y="1536807"/>
            <a:ext cx="7826717" cy="37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8DFB15-F80B-2F46-9F0F-6E927639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320" y="652749"/>
            <a:ext cx="12013359" cy="55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1418C53-09AC-3841-A982-EC5F34E2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585" y="3018820"/>
            <a:ext cx="11864830" cy="8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46</Words>
  <Application>Microsoft Macintosh PowerPoint</Application>
  <PresentationFormat>Widescreen</PresentationFormat>
  <Paragraphs>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 Black</vt:lpstr>
      <vt:lpstr>Calibri</vt:lpstr>
      <vt:lpstr>Calibri Light</vt:lpstr>
      <vt:lpstr>Arial</vt:lpstr>
      <vt:lpstr>Office Theme</vt:lpstr>
      <vt:lpstr>              CNN on MNIST - Let’s trace  shape of nodes </vt:lpstr>
      <vt:lpstr>Reference</vt:lpstr>
      <vt:lpstr>              Warm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72</cp:revision>
  <dcterms:created xsi:type="dcterms:W3CDTF">2019-10-26T12:53:45Z</dcterms:created>
  <dcterms:modified xsi:type="dcterms:W3CDTF">2020-01-04T02:36:46Z</dcterms:modified>
</cp:coreProperties>
</file>