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33" r:id="rId12"/>
    <p:sldId id="354" r:id="rId13"/>
    <p:sldId id="334" r:id="rId14"/>
    <p:sldId id="359" r:id="rId15"/>
    <p:sldId id="380" r:id="rId16"/>
    <p:sldId id="382" r:id="rId17"/>
    <p:sldId id="384" r:id="rId18"/>
    <p:sldId id="385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93020"/>
  </p:normalViewPr>
  <p:slideViewPr>
    <p:cSldViewPr snapToGrid="0" snapToObjects="1">
      <p:cViewPr varScale="1">
        <p:scale>
          <a:sx n="121" d="100"/>
          <a:sy n="121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f6_aoHlign0" TargetMode="External"/><Relationship Id="rId6" Type="http://schemas.openxmlformats.org/officeDocument/2006/relationships/hyperlink" Target="https://github.com/SungchulLee/machine_learning/tree/master/linear_regression_normal_equation_tensorflow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8324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Tensorflow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Implementation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Normal Equation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86639"/>
            <a:ext cx="11734800" cy="30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3" y="2511971"/>
            <a:ext cx="11778452" cy="18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1" y="1055077"/>
            <a:ext cx="4800313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33" y="1079939"/>
            <a:ext cx="4836630" cy="5155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" y="738555"/>
            <a:ext cx="12013995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6" y="1055077"/>
            <a:ext cx="4745462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15" y="1086695"/>
            <a:ext cx="4689666" cy="5141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10" y="738555"/>
            <a:ext cx="6308690" cy="5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9782" y="205211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1595" y="205211"/>
            <a:ext cx="373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Without Input Normalization</a:t>
            </a: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6" y="1055077"/>
            <a:ext cx="4745462" cy="52050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15" y="1086695"/>
            <a:ext cx="4689666" cy="51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8664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Input Normalization (Optional)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39</Words>
  <Application>Microsoft Macintosh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 Tensorflow Implementation  of  Normal Equation 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52</cp:revision>
  <dcterms:created xsi:type="dcterms:W3CDTF">2019-10-26T12:53:45Z</dcterms:created>
  <dcterms:modified xsi:type="dcterms:W3CDTF">2020-01-18T18:15:08Z</dcterms:modified>
</cp:coreProperties>
</file>