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8" r:id="rId3"/>
    <p:sldId id="364" r:id="rId4"/>
    <p:sldId id="352" r:id="rId5"/>
    <p:sldId id="353" r:id="rId6"/>
    <p:sldId id="365" r:id="rId7"/>
    <p:sldId id="366" r:id="rId8"/>
    <p:sldId id="333" r:id="rId9"/>
    <p:sldId id="354" r:id="rId10"/>
    <p:sldId id="369" r:id="rId11"/>
    <p:sldId id="370" r:id="rId12"/>
    <p:sldId id="371" r:id="rId13"/>
    <p:sldId id="372" r:id="rId14"/>
    <p:sldId id="373" r:id="rId15"/>
    <p:sldId id="334" r:id="rId16"/>
    <p:sldId id="359" r:id="rId17"/>
    <p:sldId id="363" r:id="rId18"/>
    <p:sldId id="367" r:id="rId19"/>
    <p:sldId id="368" r:id="rId20"/>
    <p:sldId id="30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6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machine_learning/tree/master/pca_mnist_from_scratch" TargetMode="External"/><Relationship Id="rId2" Type="http://schemas.openxmlformats.org/officeDocument/2006/relationships/hyperlink" Target="https://youtu.be/d1Nn4dgweq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ungchulLee/financial_math/tree/master/close_return_and_return_vo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227904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PCA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 MNIST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Let’s trace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shape of nodes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819D91-1BBE-4B4D-99DD-920689C3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52" y="2958353"/>
            <a:ext cx="11258496" cy="3576918"/>
          </a:xfrm>
          <a:prstGeom prst="rect">
            <a:avLst/>
          </a:prstGeom>
        </p:spPr>
      </p:pic>
      <p:pic>
        <p:nvPicPr>
          <p:cNvPr id="9" name="Picture 8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29AB9AAD-AD53-174C-B2B3-B649E57AC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575" y="796812"/>
            <a:ext cx="7936849" cy="1645173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1912E38-E7E4-924F-BB03-7C9A5FA65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291" y="949362"/>
            <a:ext cx="6100259" cy="164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6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E99B6B-B2C9-354C-AF8D-62E73187B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7" y="3429000"/>
            <a:ext cx="11090365" cy="3044414"/>
          </a:xfrm>
          <a:prstGeom prst="rect">
            <a:avLst/>
          </a:prstGeom>
        </p:spPr>
      </p:pic>
      <p:pic>
        <p:nvPicPr>
          <p:cNvPr id="4" name="Picture 3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354C1145-CFF9-4D4F-9B7B-E763914A1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575" y="796812"/>
            <a:ext cx="7936849" cy="1645173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41EC526-56B4-204F-895A-0B1C2F858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432" y="791431"/>
            <a:ext cx="4810750" cy="164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16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791105-1881-8047-99D3-7E217F58A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36" y="3429000"/>
            <a:ext cx="11627328" cy="2979868"/>
          </a:xfrm>
          <a:prstGeom prst="rect">
            <a:avLst/>
          </a:prstGeom>
        </p:spPr>
      </p:pic>
      <p:pic>
        <p:nvPicPr>
          <p:cNvPr id="4" name="Picture 3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E6F54DFB-C77A-7F4D-A37C-39E4372C4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575" y="796812"/>
            <a:ext cx="7936849" cy="164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9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2B70AD-4EE4-0A4A-8671-62672E830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786" y="2764715"/>
            <a:ext cx="5820427" cy="3689873"/>
          </a:xfrm>
          <a:prstGeom prst="rect">
            <a:avLst/>
          </a:prstGeom>
        </p:spPr>
      </p:pic>
      <p:pic>
        <p:nvPicPr>
          <p:cNvPr id="4" name="Picture 3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FB45DF86-D4D4-F346-8B6A-832F8456C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575" y="796812"/>
            <a:ext cx="7936849" cy="164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69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623102-B000-B240-AF4F-5AFF9301B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83" y="2936837"/>
            <a:ext cx="11539515" cy="9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0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284" y="2961042"/>
            <a:ext cx="4005431" cy="9359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0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E6254-3C25-BE4F-B5F3-3E9DA2A015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962" y="263972"/>
            <a:ext cx="12008917" cy="633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51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244" y="2961042"/>
            <a:ext cx="6169511" cy="9359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Report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7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331685-9842-8D42-82B8-C602D578A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292" y="0"/>
            <a:ext cx="6953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08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AC8C34-DF11-A141-8C96-402E7B38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98" y="0"/>
            <a:ext cx="9308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8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2"/>
              </a:rPr>
              <a:t>Youtube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3"/>
              </a:rPr>
              <a:t>Code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4044882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Worm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AE01E3-FF37-E147-BBD1-FA4A580A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34" y="871370"/>
            <a:ext cx="11004174" cy="52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5D5564-BA59-F948-BF1D-059787083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64307" y="1452281"/>
            <a:ext cx="7826717" cy="38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7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8DFB15-F80B-2F46-9F0F-6E927639FF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5621" y="1487540"/>
            <a:ext cx="11826409" cy="391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7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418C53-09AC-3841-A982-EC5F34E2B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5" y="2805056"/>
            <a:ext cx="11864830" cy="124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3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111</Words>
  <Application>Microsoft Macintosh PowerPoint</Application>
  <PresentationFormat>Widescreen</PresentationFormat>
  <Paragraphs>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Office Theme</vt:lpstr>
      <vt:lpstr>              PCA on MNIST - Let’s trace  shape of nodes</vt:lpstr>
      <vt:lpstr>Reference</vt:lpstr>
      <vt:lpstr>              Worm Up</vt:lpstr>
      <vt:lpstr>PowerPoint Presentation</vt:lpstr>
      <vt:lpstr>PowerPoint Presentation</vt:lpstr>
      <vt:lpstr>             Data</vt:lpstr>
      <vt:lpstr>PowerPoint Presentation</vt:lpstr>
      <vt:lpstr>             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Session</vt:lpstr>
      <vt:lpstr>PowerPoint Presentation</vt:lpstr>
      <vt:lpstr>              Report Result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50</cp:revision>
  <dcterms:created xsi:type="dcterms:W3CDTF">2019-10-26T12:53:45Z</dcterms:created>
  <dcterms:modified xsi:type="dcterms:W3CDTF">2019-12-27T20:19:12Z</dcterms:modified>
</cp:coreProperties>
</file>