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6" r:id="rId8"/>
    <p:sldId id="333" r:id="rId9"/>
    <p:sldId id="354" r:id="rId10"/>
    <p:sldId id="334" r:id="rId11"/>
    <p:sldId id="359" r:id="rId12"/>
    <p:sldId id="363" r:id="rId13"/>
    <p:sldId id="361" r:id="rId14"/>
    <p:sldId id="368" r:id="rId15"/>
    <p:sldId id="369" r:id="rId16"/>
    <p:sldId id="367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machine_learning/tree/master/neural_network_mnist_from_scratch" TargetMode="External"/><Relationship Id="rId2" Type="http://schemas.openxmlformats.org/officeDocument/2006/relationships/hyperlink" Target="https://youtu.be/ffoW3J1Agy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Neural Network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 MNIST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Scratch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E6254-3C25-BE4F-B5F3-3E9DA2A0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62" y="237506"/>
            <a:ext cx="12008917" cy="63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28887" y="115318"/>
            <a:ext cx="5931985" cy="66298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962EB-D9DB-1649-BAE1-240D081A0A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3892" y="114067"/>
            <a:ext cx="5764215" cy="66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938" y="163286"/>
            <a:ext cx="11168123" cy="653142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C4D2D58-A449-C742-8412-DBD8A511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1425039"/>
            <a:ext cx="11661569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938" y="163286"/>
            <a:ext cx="11168123" cy="65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9235" y="219542"/>
            <a:ext cx="10473529" cy="64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Worm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60612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82662" y="1452281"/>
            <a:ext cx="8190009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DFB15-F80B-2F46-9F0F-6E927639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621" y="222471"/>
            <a:ext cx="11826409" cy="64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1B385-CC55-F54A-9738-A14ADB54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2113" y="176611"/>
            <a:ext cx="11252207" cy="65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107</Words>
  <Application>Microsoft Macintosh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              Neural Network on MNIST from Scratch </vt:lpstr>
      <vt:lpstr>Reference</vt:lpstr>
      <vt:lpstr>              Worm Up</vt:lpstr>
      <vt:lpstr>PowerPoint Presentation</vt:lpstr>
      <vt:lpstr>PowerPoint Presentation</vt:lpstr>
      <vt:lpstr>             Data</vt:lpstr>
      <vt:lpstr>PowerPoint Presentation</vt:lpstr>
      <vt:lpstr>              Graph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48</cp:revision>
  <dcterms:created xsi:type="dcterms:W3CDTF">2019-10-26T12:53:45Z</dcterms:created>
  <dcterms:modified xsi:type="dcterms:W3CDTF">2019-12-27T12:34:20Z</dcterms:modified>
</cp:coreProperties>
</file>