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5" r:id="rId5"/>
    <p:sldId id="266" r:id="rId6"/>
    <p:sldId id="267" r:id="rId7"/>
    <p:sldId id="268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045"/>
  </p:normalViewPr>
  <p:slideViewPr>
    <p:cSldViewPr snapToGrid="0" snapToObjects="1">
      <p:cViewPr varScale="1">
        <p:scale>
          <a:sx n="113" d="100"/>
          <a:sy n="113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alLTmCPYIXg" TargetMode="External"/><Relationship Id="rId5" Type="http://schemas.openxmlformats.org/officeDocument/2006/relationships/hyperlink" Target="https://github.com/SungchulLee/probability/tree/master/problem_pmf_and_pdf_2013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PMF</a:t>
            </a:r>
            <a:r>
              <a:rPr lang="ko-KR" altLang="en-US" sz="6700" dirty="0" smtClean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ko-KR" sz="6700" dirty="0" smtClean="0">
                <a:latin typeface="Arial Black" charset="0"/>
                <a:ea typeface="Arial Black" charset="0"/>
                <a:cs typeface="Arial Black" charset="0"/>
              </a:rPr>
              <a:t>and PDF</a:t>
            </a:r>
            <a:br>
              <a:rPr lang="en-US" altLang="ko-KR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altLang="ko-KR" sz="6700" dirty="0" smtClean="0">
                <a:latin typeface="Arial Black" charset="0"/>
                <a:ea typeface="Arial Black" charset="0"/>
                <a:cs typeface="Arial Black" charset="0"/>
              </a:rPr>
              <a:t>2013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8511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[2013]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482600"/>
            <a:ext cx="78740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335" y="3020907"/>
            <a:ext cx="6905330" cy="2938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944034"/>
            <a:ext cx="8636000" cy="165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089" y="1557867"/>
            <a:ext cx="6423378" cy="1343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34" y="2109471"/>
            <a:ext cx="1951243" cy="698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1" y="3073399"/>
            <a:ext cx="8545688" cy="28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9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335" y="3020907"/>
            <a:ext cx="6905330" cy="2938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944034"/>
            <a:ext cx="8636000" cy="165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089" y="1557867"/>
            <a:ext cx="6423378" cy="1343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34" y="2109471"/>
            <a:ext cx="1951243" cy="698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1" y="4617156"/>
            <a:ext cx="8545688" cy="134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335" y="3020907"/>
            <a:ext cx="6905330" cy="2938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944034"/>
            <a:ext cx="8636000" cy="165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1" y="4617156"/>
            <a:ext cx="8545688" cy="134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9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335" y="3020907"/>
            <a:ext cx="6905330" cy="2938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944034"/>
            <a:ext cx="8636000" cy="165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18" y="4780786"/>
            <a:ext cx="2561964" cy="10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8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335" y="3020907"/>
            <a:ext cx="6905330" cy="29387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18" y="4780786"/>
            <a:ext cx="2561964" cy="10442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7941"/>
            <a:ext cx="83820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7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Black</vt:lpstr>
      <vt:lpstr>Calibri</vt:lpstr>
      <vt:lpstr>Calibri Light</vt:lpstr>
      <vt:lpstr>Arial</vt:lpstr>
      <vt:lpstr>Office Theme</vt:lpstr>
      <vt:lpstr>           Problems on PMF and PDF 2013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46</cp:revision>
  <dcterms:created xsi:type="dcterms:W3CDTF">2019-10-26T12:53:45Z</dcterms:created>
  <dcterms:modified xsi:type="dcterms:W3CDTF">2019-12-16T16:26:29Z</dcterms:modified>
</cp:coreProperties>
</file>