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63" r:id="rId6"/>
    <p:sldId id="262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3045"/>
  </p:normalViewPr>
  <p:slideViewPr>
    <p:cSldViewPr snapToGrid="0" snapToObjects="1">
      <p:cViewPr varScale="1">
        <p:scale>
          <a:sx n="124" d="100"/>
          <a:sy n="124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QSUDvW5R-GA" TargetMode="External"/><Relationship Id="rId5" Type="http://schemas.openxmlformats.org/officeDocument/2006/relationships/hyperlink" Target="https://github.com/SungchulLee/financial_math/tree/master/portfolio_optimization_python_for_finance_Hilpisch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Change </a:t>
            </a: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of Variable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211359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[201</a:t>
            </a: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3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70" y="1415143"/>
            <a:ext cx="11144821" cy="354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074" y="565079"/>
            <a:ext cx="1495343" cy="10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7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074" y="565079"/>
            <a:ext cx="1495343" cy="108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00" y="2383605"/>
            <a:ext cx="8704425" cy="150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0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074" y="565079"/>
            <a:ext cx="1495343" cy="108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00" y="2383605"/>
            <a:ext cx="8704425" cy="15068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836" y="4620007"/>
            <a:ext cx="7675190" cy="126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9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327" y="378637"/>
            <a:ext cx="5756383" cy="315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22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327" y="378637"/>
            <a:ext cx="5756383" cy="31551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384" y="3893335"/>
            <a:ext cx="3696271" cy="29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1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7</Words>
  <Application>Microsoft Macintosh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Black</vt:lpstr>
      <vt:lpstr>Calibri</vt:lpstr>
      <vt:lpstr>Calibri Light</vt:lpstr>
      <vt:lpstr>Arial</vt:lpstr>
      <vt:lpstr>Office Theme</vt:lpstr>
      <vt:lpstr>           Problems on Change of Variable 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34</cp:revision>
  <dcterms:created xsi:type="dcterms:W3CDTF">2019-10-26T12:53:45Z</dcterms:created>
  <dcterms:modified xsi:type="dcterms:W3CDTF">2019-12-15T01:48:29Z</dcterms:modified>
</cp:coreProperties>
</file>