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2" r:id="rId5"/>
    <p:sldId id="267" r:id="rId6"/>
    <p:sldId id="266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111" d="100"/>
          <a:sy n="111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Change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of Variable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6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68" y="833377"/>
            <a:ext cx="9713037" cy="47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016"/>
            <a:ext cx="4973901" cy="982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1" y="4143255"/>
            <a:ext cx="8319099" cy="15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2" y="381964"/>
            <a:ext cx="8406468" cy="3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2" y="381964"/>
            <a:ext cx="8406468" cy="3206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9" y="3889092"/>
            <a:ext cx="9220673" cy="28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Change of Variable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32</cp:revision>
  <dcterms:created xsi:type="dcterms:W3CDTF">2019-10-26T12:53:45Z</dcterms:created>
  <dcterms:modified xsi:type="dcterms:W3CDTF">2019-12-15T01:48:38Z</dcterms:modified>
</cp:coreProperties>
</file>