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57" r:id="rId4"/>
    <p:sldId id="266" r:id="rId5"/>
    <p:sldId id="270" r:id="rId6"/>
    <p:sldId id="269" r:id="rId7"/>
    <p:sldId id="263" r:id="rId8"/>
    <p:sldId id="271" r:id="rId9"/>
    <p:sldId id="272" r:id="rId10"/>
    <p:sldId id="275" r:id="rId11"/>
    <p:sldId id="274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3045"/>
  </p:normalViewPr>
  <p:slideViewPr>
    <p:cSldViewPr snapToGrid="0" snapToObjects="1">
      <p:cViewPr varScale="1">
        <p:scale>
          <a:sx n="97" d="100"/>
          <a:sy n="97" d="100"/>
        </p:scale>
        <p:origin x="24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4" Type="http://schemas.openxmlformats.org/officeDocument/2006/relationships/hyperlink" Target="https://youtu.be/QSUDvW5R-GA" TargetMode="External"/><Relationship Id="rId5" Type="http://schemas.openxmlformats.org/officeDocument/2006/relationships/hyperlink" Target="https://github.com/SungchulLee/financial_math/tree/master/portfolio_optimization_python_for_finance_Hilpisch" TargetMode="External"/><Relationship Id="rId6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Change </a:t>
            </a: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of Variable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19" y="334371"/>
            <a:ext cx="7023101" cy="60156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958" y="2943214"/>
            <a:ext cx="4479948" cy="8135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028" y="1638037"/>
            <a:ext cx="4484878" cy="79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7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19" y="334371"/>
            <a:ext cx="7023101" cy="60156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958" y="2943214"/>
            <a:ext cx="4479948" cy="8135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958" y="4267291"/>
            <a:ext cx="4479949" cy="8185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028" y="1638037"/>
            <a:ext cx="4484878" cy="79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7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19" y="334371"/>
            <a:ext cx="7023101" cy="60156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958" y="2943214"/>
            <a:ext cx="4479948" cy="8135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958" y="4267291"/>
            <a:ext cx="4479949" cy="8185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957" y="5591368"/>
            <a:ext cx="4479949" cy="7971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028" y="1638037"/>
            <a:ext cx="4484878" cy="79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21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28321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[201</a:t>
            </a: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7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]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68" y="1584960"/>
            <a:ext cx="11042592" cy="281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378" y="1138438"/>
            <a:ext cx="4973901" cy="98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39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378" y="1138438"/>
            <a:ext cx="4973901" cy="9813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55" y="2500132"/>
            <a:ext cx="10948149" cy="126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2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378" y="1138438"/>
            <a:ext cx="4973901" cy="9813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55" y="2500132"/>
            <a:ext cx="10948149" cy="12632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831" y="4195330"/>
            <a:ext cx="8319099" cy="143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51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59" y="1447800"/>
            <a:ext cx="10416074" cy="400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27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19" y="334371"/>
            <a:ext cx="7023101" cy="601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23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19" y="334371"/>
            <a:ext cx="7023101" cy="60156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028" y="1638037"/>
            <a:ext cx="4484878" cy="79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6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7</Words>
  <Application>Microsoft Macintosh PowerPoint</Application>
  <PresentationFormat>Widescreen</PresentationFormat>
  <Paragraphs>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Black</vt:lpstr>
      <vt:lpstr>Calibri</vt:lpstr>
      <vt:lpstr>Calibri Light</vt:lpstr>
      <vt:lpstr>Arial</vt:lpstr>
      <vt:lpstr>Office Theme</vt:lpstr>
      <vt:lpstr>           Problems on Change of Variable 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34</cp:revision>
  <dcterms:created xsi:type="dcterms:W3CDTF">2019-10-26T12:53:45Z</dcterms:created>
  <dcterms:modified xsi:type="dcterms:W3CDTF">2019-12-15T01:48:47Z</dcterms:modified>
</cp:coreProperties>
</file>