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99" d="100"/>
          <a:sy n="99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xBQHQPD_tCI" TargetMode="External"/><Relationship Id="rId5" Type="http://schemas.openxmlformats.org/officeDocument/2006/relationships/hyperlink" Target="https://github.com/SungchulLee/probability/tree/master/problem_min_random_variable_2019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min Random Variable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2019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[2019]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7" y="594765"/>
            <a:ext cx="8337292" cy="53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1403797"/>
            <a:ext cx="10431886" cy="50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2833352"/>
            <a:ext cx="104318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3915176"/>
            <a:ext cx="10431886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4687910"/>
            <a:ext cx="10431886" cy="18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5254580"/>
            <a:ext cx="10431886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3" y="430992"/>
            <a:ext cx="7413024" cy="620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5924282"/>
            <a:ext cx="10431886" cy="5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Calibri Light</vt:lpstr>
      <vt:lpstr>Arial</vt:lpstr>
      <vt:lpstr>Office Theme</vt:lpstr>
      <vt:lpstr>           Problems on min Random Variable 2019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34</cp:revision>
  <dcterms:created xsi:type="dcterms:W3CDTF">2019-10-26T12:53:45Z</dcterms:created>
  <dcterms:modified xsi:type="dcterms:W3CDTF">2019-12-17T12:04:57Z</dcterms:modified>
</cp:coreProperties>
</file>