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10" r:id="rId4"/>
    <p:sldId id="311" r:id="rId5"/>
    <p:sldId id="312" r:id="rId6"/>
    <p:sldId id="313" r:id="rId7"/>
    <p:sldId id="314" r:id="rId8"/>
    <p:sldId id="30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probability/tree/master/from_bernoulli_to_binomial" TargetMode="External"/><Relationship Id="rId2" Type="http://schemas.openxmlformats.org/officeDocument/2006/relationships/hyperlink" Target="https://youtu.be/m2IiAZnQ_J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ngchulLee/financial_math/tree/master/close_return_and_return_vo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" y="4955410"/>
            <a:ext cx="1756666" cy="18442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58352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Binomial From Bernoulli</a:t>
            </a:r>
          </a:p>
        </p:txBody>
      </p:sp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99766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04B6C56-F1CC-E343-8344-ED1F8508D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2" y="2398956"/>
            <a:ext cx="1216057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8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78DC63-BB5A-234D-B1F1-671C0ABC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19" y="0"/>
            <a:ext cx="6216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4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E59D16-8633-0D41-8878-A5C3F3A10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26" y="0"/>
            <a:ext cx="6204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1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DE6F84-C232-2249-ADEF-D8F05FF68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043" y="0"/>
            <a:ext cx="6073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7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A2F225-A4FE-CA4D-88B3-2D0348460A97}"/>
              </a:ext>
            </a:extLst>
          </p:cNvPr>
          <p:cNvSpPr txBox="1"/>
          <p:nvPr/>
        </p:nvSpPr>
        <p:spPr>
          <a:xfrm>
            <a:off x="344244" y="311971"/>
            <a:ext cx="1174385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Exercise </a:t>
            </a:r>
          </a:p>
          <a:p>
            <a:endParaRPr lang="en-KR" dirty="0"/>
          </a:p>
          <a:p>
            <a:pPr marL="342900" indent="-342900">
              <a:buAutoNum type="arabicPeriod"/>
            </a:pP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Do the same simulations using scipy.stats instead of numpy.</a:t>
            </a:r>
          </a:p>
          <a:p>
            <a:pPr marL="342900" indent="-342900">
              <a:buAutoNum type="arabicPeriod"/>
            </a:pPr>
            <a:endParaRPr lang="en-K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By adding independent exponential random variables simulate gamma random variables.</a:t>
            </a:r>
          </a:p>
          <a:p>
            <a:pPr marL="342900" indent="-342900">
              <a:buAutoNum type="arabicPeriod"/>
            </a:pPr>
            <a:endParaRPr lang="en-K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By adding independent Possion random variables simulate Poisson random variables.</a:t>
            </a:r>
          </a:p>
          <a:p>
            <a:pPr marL="342900" indent="-342900">
              <a:buAutoNum type="arabicPeriod"/>
            </a:pPr>
            <a:endParaRPr lang="en-K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112820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57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77</cp:revision>
  <dcterms:created xsi:type="dcterms:W3CDTF">2019-10-26T12:53:45Z</dcterms:created>
  <dcterms:modified xsi:type="dcterms:W3CDTF">2020-01-23T03:42:56Z</dcterms:modified>
</cp:coreProperties>
</file>