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73" r:id="rId5"/>
    <p:sldId id="279" r:id="rId6"/>
    <p:sldId id="278" r:id="rId7"/>
    <p:sldId id="272" r:id="rId8"/>
    <p:sldId id="274" r:id="rId9"/>
    <p:sldId id="280" r:id="rId10"/>
    <p:sldId id="264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0" d="100"/>
          <a:sy n="80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6" y="404061"/>
            <a:ext cx="5386141" cy="1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6" y="2374232"/>
            <a:ext cx="9197223" cy="1491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6" y="404061"/>
            <a:ext cx="5386141" cy="1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0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6" y="2374232"/>
            <a:ext cx="9197223" cy="1491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4" y="4331368"/>
            <a:ext cx="9724503" cy="1294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6" y="404061"/>
            <a:ext cx="5386141" cy="1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8369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[2009]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1371601"/>
            <a:ext cx="10850622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6" y="1142028"/>
            <a:ext cx="2501901" cy="9531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09297" y="1321803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6" y="1142028"/>
            <a:ext cx="2501901" cy="9531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09297" y="1321803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3" y="1039393"/>
            <a:ext cx="4145760" cy="115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6" y="1142028"/>
            <a:ext cx="2501901" cy="9531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09297" y="1321803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3955381" y="3442305"/>
            <a:ext cx="1106905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8" y="4469256"/>
            <a:ext cx="5280005" cy="5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2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568483"/>
            <a:ext cx="6774180" cy="381707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4814506" y="2535526"/>
            <a:ext cx="2741454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7" y="338889"/>
            <a:ext cx="4250176" cy="1122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03" y="354283"/>
            <a:ext cx="3962485" cy="11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 Problems on Conditional Expectation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38</cp:revision>
  <dcterms:created xsi:type="dcterms:W3CDTF">2019-10-26T12:53:45Z</dcterms:created>
  <dcterms:modified xsi:type="dcterms:W3CDTF">2019-12-15T01:48:55Z</dcterms:modified>
</cp:coreProperties>
</file>