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139"/>
  </p:normalViewPr>
  <p:slideViewPr>
    <p:cSldViewPr snapToGrid="0" snapToObjects="1">
      <p:cViewPr varScale="1">
        <p:scale>
          <a:sx n="107" d="100"/>
          <a:sy n="107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Conditional Expectation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9207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[2012]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9" y="1045029"/>
            <a:ext cx="11201517" cy="448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28" y="1009403"/>
            <a:ext cx="10950783" cy="22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6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28" y="1009403"/>
            <a:ext cx="10950783" cy="22302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11" y="3633848"/>
            <a:ext cx="10934416" cy="229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8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Calibri</vt:lpstr>
      <vt:lpstr>Calibri Light</vt:lpstr>
      <vt:lpstr>Arial</vt:lpstr>
      <vt:lpstr>Office Theme</vt:lpstr>
      <vt:lpstr>           Problems on Conditional Expectation  </vt:lpstr>
      <vt:lpstr>Reference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31</cp:revision>
  <dcterms:created xsi:type="dcterms:W3CDTF">2019-10-26T12:53:45Z</dcterms:created>
  <dcterms:modified xsi:type="dcterms:W3CDTF">2019-12-15T01:49:04Z</dcterms:modified>
</cp:coreProperties>
</file>