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64" r:id="rId5"/>
    <p:sldId id="271" r:id="rId6"/>
    <p:sldId id="270" r:id="rId7"/>
    <p:sldId id="272" r:id="rId8"/>
    <p:sldId id="274" r:id="rId9"/>
    <p:sldId id="273" r:id="rId10"/>
    <p:sldId id="266" r:id="rId11"/>
    <p:sldId id="276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Conditional Expectation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1" y="581660"/>
            <a:ext cx="6997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7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62" y="2597771"/>
            <a:ext cx="8495937" cy="3796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1" y="581660"/>
            <a:ext cx="6997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7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462" y="2597771"/>
            <a:ext cx="8495937" cy="37960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1" y="581660"/>
            <a:ext cx="6997700" cy="1397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598920" y="640080"/>
            <a:ext cx="3093720" cy="64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86400" y="3596640"/>
            <a:ext cx="883920" cy="899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6952290">
            <a:off x="5516903" y="2151391"/>
            <a:ext cx="2499370" cy="6301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5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2362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[2014]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17" y="493021"/>
            <a:ext cx="8992184" cy="54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7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42" y="2688350"/>
            <a:ext cx="7560597" cy="3727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7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42" y="2688350"/>
            <a:ext cx="7560597" cy="3727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42760" y="746760"/>
            <a:ext cx="3093720" cy="64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97680" y="3230880"/>
            <a:ext cx="237744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952290">
            <a:off x="6392743" y="2270842"/>
            <a:ext cx="1448853" cy="6301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8" y="2328340"/>
            <a:ext cx="9662085" cy="41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651" y="444499"/>
            <a:ext cx="7739380" cy="16137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298" y="2328340"/>
            <a:ext cx="9662085" cy="413341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842760" y="746760"/>
            <a:ext cx="3093720" cy="64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7680" y="2164080"/>
            <a:ext cx="4312920" cy="944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6952290">
            <a:off x="7223411" y="1494759"/>
            <a:ext cx="664438" cy="6301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Calibri Light</vt:lpstr>
      <vt:lpstr>Arial</vt:lpstr>
      <vt:lpstr>Office Theme</vt:lpstr>
      <vt:lpstr>           Problems on Conditional Expectation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40</cp:revision>
  <dcterms:created xsi:type="dcterms:W3CDTF">2019-10-26T12:53:45Z</dcterms:created>
  <dcterms:modified xsi:type="dcterms:W3CDTF">2019-12-15T01:49:13Z</dcterms:modified>
</cp:coreProperties>
</file>