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57" r:id="rId4"/>
    <p:sldId id="270" r:id="rId5"/>
    <p:sldId id="274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Conditional Expectation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2486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[2015]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" y="1524000"/>
            <a:ext cx="11393676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25" y="548640"/>
            <a:ext cx="184785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796" y="2321030"/>
            <a:ext cx="7159707" cy="4143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725" y="548640"/>
            <a:ext cx="184785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2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97" y="1554480"/>
            <a:ext cx="6234248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0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98" y="3764280"/>
            <a:ext cx="8992447" cy="1310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97" y="1554480"/>
            <a:ext cx="6234248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3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</vt:lpstr>
      <vt:lpstr>Calibri Light</vt:lpstr>
      <vt:lpstr>Arial</vt:lpstr>
      <vt:lpstr>Office Theme</vt:lpstr>
      <vt:lpstr>           Problems on Conditional Expectation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39</cp:revision>
  <dcterms:created xsi:type="dcterms:W3CDTF">2019-10-26T12:53:45Z</dcterms:created>
  <dcterms:modified xsi:type="dcterms:W3CDTF">2019-12-15T01:49:22Z</dcterms:modified>
</cp:coreProperties>
</file>