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63" r:id="rId5"/>
    <p:sldId id="268" r:id="rId6"/>
    <p:sldId id="267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Conditional Expectation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672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[2018]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99" y="457200"/>
            <a:ext cx="7969863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753068"/>
            <a:ext cx="8597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38" y="2009422"/>
            <a:ext cx="1453051" cy="2709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4" y="753068"/>
            <a:ext cx="85979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2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38" y="2009422"/>
            <a:ext cx="1453051" cy="27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1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38" y="2009422"/>
            <a:ext cx="1453051" cy="2709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7" y="2064098"/>
            <a:ext cx="9399932" cy="259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9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38" y="2009422"/>
            <a:ext cx="1453051" cy="2709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7" y="2064098"/>
            <a:ext cx="9399932" cy="2599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7" y="4926575"/>
            <a:ext cx="8194431" cy="1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6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26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Calibri Light</vt:lpstr>
      <vt:lpstr>Arial</vt:lpstr>
      <vt:lpstr>Office Theme</vt:lpstr>
      <vt:lpstr>           Problems on Conditional Expectation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30</cp:revision>
  <dcterms:created xsi:type="dcterms:W3CDTF">2019-10-26T12:53:45Z</dcterms:created>
  <dcterms:modified xsi:type="dcterms:W3CDTF">2019-12-15T01:49:31Z</dcterms:modified>
</cp:coreProperties>
</file>