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2003]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9" y="746760"/>
            <a:ext cx="1038122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240"/>
            <a:ext cx="1219200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0920"/>
            <a:ext cx="1219200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2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6320"/>
            <a:ext cx="1219200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Conditional Probability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40</cp:revision>
  <dcterms:created xsi:type="dcterms:W3CDTF">2019-10-26T12:53:45Z</dcterms:created>
  <dcterms:modified xsi:type="dcterms:W3CDTF">2019-12-15T07:45:39Z</dcterms:modified>
</cp:coreProperties>
</file>