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6" r:id="rId5"/>
    <p:sldId id="277" r:id="rId6"/>
    <p:sldId id="278" r:id="rId7"/>
    <p:sldId id="272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044440"/>
            <a:ext cx="1144524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589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18" y="121920"/>
            <a:ext cx="2459482" cy="6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828800"/>
            <a:ext cx="11445240" cy="4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82240"/>
            <a:ext cx="11445240" cy="36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81400"/>
            <a:ext cx="1144524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Conditional Probability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36</cp:revision>
  <dcterms:created xsi:type="dcterms:W3CDTF">2019-10-26T12:53:45Z</dcterms:created>
  <dcterms:modified xsi:type="dcterms:W3CDTF">2019-12-15T07:26:58Z</dcterms:modified>
</cp:coreProperties>
</file>