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76" r:id="rId5"/>
    <p:sldId id="278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Conditional Probability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0340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201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2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6" y="1203960"/>
            <a:ext cx="10633626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83" y="312285"/>
            <a:ext cx="7981237" cy="5997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1569720"/>
            <a:ext cx="10911840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83" y="312285"/>
            <a:ext cx="7981237" cy="5997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2575560"/>
            <a:ext cx="1091184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6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83" y="312285"/>
            <a:ext cx="7981237" cy="5997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3916680"/>
            <a:ext cx="10911840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9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83" y="312285"/>
            <a:ext cx="7981237" cy="5997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5364480"/>
            <a:ext cx="10911840" cy="9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2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83" y="312285"/>
            <a:ext cx="7981237" cy="599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9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Calibri</vt:lpstr>
      <vt:lpstr>Calibri Light</vt:lpstr>
      <vt:lpstr>Arial</vt:lpstr>
      <vt:lpstr>Office Theme</vt:lpstr>
      <vt:lpstr>           Problems on Conditional Probability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39</cp:revision>
  <dcterms:created xsi:type="dcterms:W3CDTF">2019-10-26T12:53:45Z</dcterms:created>
  <dcterms:modified xsi:type="dcterms:W3CDTF">2019-12-15T07:37:43Z</dcterms:modified>
</cp:coreProperties>
</file>