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2" r:id="rId5"/>
    <p:sldId id="273" r:id="rId6"/>
    <p:sldId id="274" r:id="rId7"/>
    <p:sldId id="275" r:id="rId8"/>
    <p:sldId id="276" r:id="rId9"/>
    <p:sldId id="270" r:id="rId10"/>
    <p:sldId id="277" r:id="rId11"/>
    <p:sldId id="27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Conditional Probability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685799"/>
            <a:ext cx="7802880" cy="56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685799"/>
            <a:ext cx="7802880" cy="5670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41" y="4992684"/>
            <a:ext cx="2877242" cy="14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377440"/>
            <a:ext cx="1157478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0340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</a:t>
            </a:r>
            <a:r>
              <a:rPr lang="en-US" altLang="ko-KR" sz="4000" dirty="0" smtClean="0">
                <a:latin typeface="Arial Black" charset="0"/>
                <a:ea typeface="Arial Black" charset="0"/>
                <a:cs typeface="Arial Black" charset="0"/>
              </a:rPr>
              <a:t>6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82" y="1706880"/>
            <a:ext cx="10821752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596640"/>
            <a:ext cx="10570819" cy="2161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500380"/>
            <a:ext cx="92329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035300"/>
            <a:ext cx="929353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596640"/>
            <a:ext cx="10570819" cy="2161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500380"/>
            <a:ext cx="92329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4053840"/>
            <a:ext cx="9293530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5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596640"/>
            <a:ext cx="10570819" cy="2161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500380"/>
            <a:ext cx="92329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4648200"/>
            <a:ext cx="929353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9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596640"/>
            <a:ext cx="10570819" cy="2161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500380"/>
            <a:ext cx="9232900" cy="241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5090160"/>
            <a:ext cx="929353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0" y="3596640"/>
            <a:ext cx="10570819" cy="2161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30" y="500380"/>
            <a:ext cx="92329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685799"/>
            <a:ext cx="7802880" cy="5670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737360"/>
            <a:ext cx="11567160" cy="46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8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</Words>
  <Application>Microsoft Macintosh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Calibri Light</vt:lpstr>
      <vt:lpstr>Arial</vt:lpstr>
      <vt:lpstr>Office Theme</vt:lpstr>
      <vt:lpstr>           Problems on Conditional Probability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34</cp:revision>
  <dcterms:created xsi:type="dcterms:W3CDTF">2019-10-26T12:53:45Z</dcterms:created>
  <dcterms:modified xsi:type="dcterms:W3CDTF">2019-12-15T07:10:35Z</dcterms:modified>
</cp:coreProperties>
</file>