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110" d="100"/>
          <a:sy n="110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min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Random Variable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6565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[2017]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72" y="868102"/>
            <a:ext cx="9954259" cy="4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71" y="555586"/>
            <a:ext cx="9179355" cy="58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5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Calibri</vt:lpstr>
      <vt:lpstr>Calibri Light</vt:lpstr>
      <vt:lpstr>Arial</vt:lpstr>
      <vt:lpstr>Office Theme</vt:lpstr>
      <vt:lpstr>           Problems on min Random Variable  </vt:lpstr>
      <vt:lpstr>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32</cp:revision>
  <dcterms:created xsi:type="dcterms:W3CDTF">2019-10-26T12:53:45Z</dcterms:created>
  <dcterms:modified xsi:type="dcterms:W3CDTF">2019-12-15T01:49:39Z</dcterms:modified>
</cp:coreProperties>
</file>