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59" d="100"/>
          <a:sy n="5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min 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Random Variable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[2019]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7" y="594765"/>
            <a:ext cx="8337292" cy="53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42360"/>
            <a:ext cx="10462646" cy="5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Calibri</vt:lpstr>
      <vt:lpstr>Calibri Light</vt:lpstr>
      <vt:lpstr>Arial</vt:lpstr>
      <vt:lpstr>Office Theme</vt:lpstr>
      <vt:lpstr>           Problems on min Random Variable  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30</cp:revision>
  <dcterms:created xsi:type="dcterms:W3CDTF">2019-10-26T12:53:45Z</dcterms:created>
  <dcterms:modified xsi:type="dcterms:W3CDTF">2019-12-15T01:49:49Z</dcterms:modified>
</cp:coreProperties>
</file>