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66" r:id="rId5"/>
    <p:sldId id="277" r:id="rId6"/>
    <p:sldId id="276" r:id="rId7"/>
    <p:sldId id="273" r:id="rId8"/>
    <p:sldId id="281" r:id="rId9"/>
    <p:sldId id="280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130" d="100"/>
          <a:sy n="130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Convolution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33" y="2943214"/>
            <a:ext cx="430019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8808"/>
            <a:ext cx="4479949" cy="815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5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33" y="2943214"/>
            <a:ext cx="430019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8808"/>
            <a:ext cx="4479949" cy="815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03" y="5591368"/>
            <a:ext cx="4406057" cy="79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9593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7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8" y="1584960"/>
            <a:ext cx="1104259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" y="4699281"/>
            <a:ext cx="11005874" cy="12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" y="4699281"/>
            <a:ext cx="11005874" cy="1231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1125517"/>
            <a:ext cx="1104259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" y="4699281"/>
            <a:ext cx="11005874" cy="1231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1125517"/>
            <a:ext cx="11042592" cy="28169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924585" y="1127760"/>
            <a:ext cx="847494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9309033">
            <a:off x="3218205" y="2713447"/>
            <a:ext cx="6850101" cy="825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8623190">
            <a:off x="5658362" y="3064507"/>
            <a:ext cx="4782367" cy="825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7" y="592624"/>
            <a:ext cx="7402163" cy="579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33" y="2943214"/>
            <a:ext cx="4300198" cy="81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85" y="1638037"/>
            <a:ext cx="4217763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2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Problems on Convolution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35</cp:revision>
  <dcterms:created xsi:type="dcterms:W3CDTF">2019-10-26T12:53:45Z</dcterms:created>
  <dcterms:modified xsi:type="dcterms:W3CDTF">2019-12-15T01:49:58Z</dcterms:modified>
</cp:coreProperties>
</file>