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7" r:id="rId5"/>
    <p:sldId id="268" r:id="rId6"/>
    <p:sldId id="269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Mean and Variance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200</a:t>
            </a:r>
            <a:r>
              <a:rPr lang="en-US" altLang="ko-KR" sz="4000" dirty="0" smtClean="0">
                <a:latin typeface="Arial Black" charset="0"/>
                <a:ea typeface="Arial Black" charset="0"/>
                <a:cs typeface="Arial Black" charset="0"/>
              </a:rPr>
              <a:t>5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79" y="2057400"/>
            <a:ext cx="11611751" cy="244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20" y="228521"/>
            <a:ext cx="7711440" cy="6233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11680"/>
            <a:ext cx="9753600" cy="444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20" y="228521"/>
            <a:ext cx="7711440" cy="6233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657600"/>
            <a:ext cx="9753600" cy="280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20" y="228521"/>
            <a:ext cx="7711440" cy="6233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562600"/>
            <a:ext cx="9753600" cy="89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3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20" y="228521"/>
            <a:ext cx="7711440" cy="623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7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Calibri</vt:lpstr>
      <vt:lpstr>Calibri Light</vt:lpstr>
      <vt:lpstr>Arial</vt:lpstr>
      <vt:lpstr>Office Theme</vt:lpstr>
      <vt:lpstr>           Problems on Mean and Variance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58</cp:revision>
  <dcterms:created xsi:type="dcterms:W3CDTF">2019-10-26T12:53:45Z</dcterms:created>
  <dcterms:modified xsi:type="dcterms:W3CDTF">2019-12-15T08:01:42Z</dcterms:modified>
</cp:coreProperties>
</file>