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045"/>
  </p:normalViewPr>
  <p:slideViewPr>
    <p:cSldViewPr snapToGrid="0" snapToObjects="1">
      <p:cViewPr varScale="1">
        <p:scale>
          <a:sx n="84" d="100"/>
          <a:sy n="8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QSUDvW5R-GA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Mean and Variance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30" y="137160"/>
            <a:ext cx="9794466" cy="6492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035040"/>
            <a:ext cx="10957560" cy="47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50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30" y="137160"/>
            <a:ext cx="9794466" cy="6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8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1606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200</a:t>
            </a: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7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9" y="2590800"/>
            <a:ext cx="10785138" cy="164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30" y="137160"/>
            <a:ext cx="9794466" cy="6492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463040"/>
            <a:ext cx="10957560" cy="504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30" y="137160"/>
            <a:ext cx="9794466" cy="6492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874520"/>
            <a:ext cx="10957560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6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30" y="137160"/>
            <a:ext cx="9794466" cy="6492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2895600"/>
            <a:ext cx="10957560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1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30" y="137160"/>
            <a:ext cx="9794466" cy="6492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3368040"/>
            <a:ext cx="10957560" cy="31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30" y="137160"/>
            <a:ext cx="9794466" cy="6492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4434840"/>
            <a:ext cx="1095756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6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30" y="137160"/>
            <a:ext cx="9794466" cy="6492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5425440"/>
            <a:ext cx="10957560" cy="10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</Words>
  <Application>Microsoft Macintosh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Black</vt:lpstr>
      <vt:lpstr>Calibri</vt:lpstr>
      <vt:lpstr>Calibri Light</vt:lpstr>
      <vt:lpstr>Arial</vt:lpstr>
      <vt:lpstr>Office Theme</vt:lpstr>
      <vt:lpstr>           Problems on Mean and Variance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60</cp:revision>
  <dcterms:created xsi:type="dcterms:W3CDTF">2019-10-26T12:53:45Z</dcterms:created>
  <dcterms:modified xsi:type="dcterms:W3CDTF">2019-12-15T08:12:40Z</dcterms:modified>
</cp:coreProperties>
</file>