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200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8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1554480"/>
            <a:ext cx="10603086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20" y="533110"/>
            <a:ext cx="9954880" cy="574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762250"/>
            <a:ext cx="10831407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20" y="533110"/>
            <a:ext cx="9954880" cy="574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4602480"/>
            <a:ext cx="1083140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20" y="533110"/>
            <a:ext cx="9954880" cy="57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Calibri Light</vt:lpstr>
      <vt:lpstr>Arial</vt:lpstr>
      <vt:lpstr>Office Theme</vt:lpstr>
      <vt:lpstr>           Problems on Mean and Variance  </vt:lpstr>
      <vt:lpstr>Reference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61</cp:revision>
  <dcterms:created xsi:type="dcterms:W3CDTF">2019-10-26T12:53:45Z</dcterms:created>
  <dcterms:modified xsi:type="dcterms:W3CDTF">2019-12-15T08:24:08Z</dcterms:modified>
</cp:coreProperties>
</file>