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3045"/>
  </p:normalViewPr>
  <p:slideViewPr>
    <p:cSldViewPr snapToGrid="0" snapToObjects="1">
      <p:cViewPr varScale="1">
        <p:scale>
          <a:sx n="84" d="100"/>
          <a:sy n="84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4" Type="http://schemas.openxmlformats.org/officeDocument/2006/relationships/hyperlink" Target="https://youtu.be/QSUDvW5R-GA" TargetMode="External"/><Relationship Id="rId5" Type="http://schemas.openxmlformats.org/officeDocument/2006/relationships/hyperlink" Target="https://github.com/SungchulLee/financial_math/tree/master/portfolio_optimization_python_for_finance_Hilpisch" TargetMode="External"/><Relationship Id="rId6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on</a:t>
            </a: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PMF</a:t>
            </a:r>
            <a:r>
              <a:rPr lang="ko-KR" altLang="en-US" sz="6700" dirty="0" smtClean="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altLang="ko-KR" sz="6700" dirty="0" smtClean="0">
                <a:latin typeface="Arial Black" charset="0"/>
                <a:ea typeface="Arial Black" charset="0"/>
                <a:cs typeface="Arial Black" charset="0"/>
              </a:rPr>
              <a:t>and PDF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185114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[2011]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538705"/>
            <a:ext cx="9618980" cy="528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946" y="838200"/>
            <a:ext cx="7895688" cy="122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80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946" y="838200"/>
            <a:ext cx="7895688" cy="12268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946" y="2667000"/>
            <a:ext cx="5639691" cy="114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1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946" y="838200"/>
            <a:ext cx="7895688" cy="12268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617" y="4417060"/>
            <a:ext cx="9970347" cy="1300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946" y="2667000"/>
            <a:ext cx="5639691" cy="114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57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7</Words>
  <Application>Microsoft Macintosh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 Black</vt:lpstr>
      <vt:lpstr>Calibri</vt:lpstr>
      <vt:lpstr>Calibri Light</vt:lpstr>
      <vt:lpstr>Arial</vt:lpstr>
      <vt:lpstr>Office Theme</vt:lpstr>
      <vt:lpstr>           Problems on PMF and PDF  </vt:lpstr>
      <vt:lpstr>Reference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33</cp:revision>
  <dcterms:created xsi:type="dcterms:W3CDTF">2019-10-26T12:53:45Z</dcterms:created>
  <dcterms:modified xsi:type="dcterms:W3CDTF">2019-12-15T11:02:05Z</dcterms:modified>
</cp:coreProperties>
</file>