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57" r:id="rId4"/>
    <p:sldId id="262" r:id="rId5"/>
    <p:sldId id="264" r:id="rId6"/>
    <p:sldId id="26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4"/>
    <p:restoredTop sz="93045"/>
  </p:normalViewPr>
  <p:slideViewPr>
    <p:cSldViewPr snapToGrid="0" snapToObjects="1">
      <p:cViewPr varScale="1">
        <p:scale>
          <a:sx n="84" d="100"/>
          <a:sy n="84" d="100"/>
        </p:scale>
        <p:origin x="2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851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4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10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880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931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10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520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143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216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377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AD1D6-AE87-C841-B3FD-7C9F7FCAE5AE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02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ice.re.kr/boardCnts/list.do?boardID=1500212&amp;m=030306&amp;s=kice" TargetMode="External"/><Relationship Id="rId4" Type="http://schemas.openxmlformats.org/officeDocument/2006/relationships/hyperlink" Target="https://youtu.be/QSUDvW5R-GA" TargetMode="External"/><Relationship Id="rId5" Type="http://schemas.openxmlformats.org/officeDocument/2006/relationships/hyperlink" Target="https://github.com/SungchulLee/financial_math/tree/master/portfolio_optimization_python_for_finance_Hilpisch" TargetMode="External"/><Relationship Id="rId6" Type="http://schemas.openxmlformats.org/officeDocument/2006/relationships/hyperlink" Target="https://github.com/SungchulLee/financial_math/tree/master/close_return_and_return_vo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yhilpisch/py4fi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71869" y="1122362"/>
            <a:ext cx="10568763" cy="4227514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  <a:t>Problems</a:t>
            </a:r>
            <a:b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  <a:t>on</a:t>
            </a:r>
            <a:r>
              <a:rPr lang="en-US" sz="670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670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smtClean="0">
                <a:latin typeface="Arial Black" charset="0"/>
                <a:ea typeface="Arial Black" charset="0"/>
                <a:cs typeface="Arial Black" charset="0"/>
              </a:rPr>
              <a:t>PMF</a:t>
            </a:r>
            <a:r>
              <a:rPr lang="ko-KR" altLang="en-US" sz="6700" dirty="0" smtClean="0">
                <a:latin typeface="Arial Black" charset="0"/>
                <a:ea typeface="Arial Black" charset="0"/>
                <a:cs typeface="Arial Black" charset="0"/>
              </a:rPr>
              <a:t> </a:t>
            </a:r>
            <a:r>
              <a:rPr lang="en-US" altLang="ko-KR" sz="6700" dirty="0" smtClean="0">
                <a:latin typeface="Arial Black" charset="0"/>
                <a:ea typeface="Arial Black" charset="0"/>
                <a:cs typeface="Arial Black" charset="0"/>
              </a:rPr>
              <a:t>and PDF</a:t>
            </a:r>
            <a: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</a:br>
            <a:endParaRPr lang="en-US" sz="67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49876"/>
            <a:ext cx="1604387" cy="1508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918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Reference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 dirty="0" smtClean="0">
              <a:latin typeface="Arial Black" charset="0"/>
              <a:ea typeface="Arial Black" charset="0"/>
              <a:cs typeface="Arial Black" charset="0"/>
              <a:hlinkClick r:id="rId2"/>
            </a:endParaRPr>
          </a:p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  <a:hlinkClick r:id="rId3"/>
              </a:rPr>
              <a:t>Data</a:t>
            </a:r>
            <a:endParaRPr lang="en-US" sz="2000" dirty="0" smtClean="0">
              <a:latin typeface="Arial Black" charset="0"/>
              <a:ea typeface="Arial Black" charset="0"/>
              <a:cs typeface="Arial Black" charset="0"/>
            </a:endParaRPr>
          </a:p>
          <a:p>
            <a:endParaRPr lang="en-US" sz="2000" dirty="0" smtClean="0">
              <a:latin typeface="Arial Black" charset="0"/>
              <a:ea typeface="Arial Black" charset="0"/>
              <a:cs typeface="Arial Black" charset="0"/>
            </a:endParaRPr>
          </a:p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  <a:hlinkClick r:id="rId4"/>
              </a:rPr>
              <a:t>Youtube</a:t>
            </a:r>
            <a:endParaRPr lang="en-US" sz="2000" dirty="0" smtClean="0">
              <a:latin typeface="Arial Black" charset="0"/>
              <a:ea typeface="Arial Black" charset="0"/>
              <a:cs typeface="Arial Black" charset="0"/>
            </a:endParaRPr>
          </a:p>
          <a:p>
            <a:endParaRPr lang="en-US" dirty="0" smtClean="0">
              <a:latin typeface="Arial Black" charset="0"/>
              <a:ea typeface="Arial Black" charset="0"/>
              <a:cs typeface="Arial Black" charset="0"/>
            </a:endParaRPr>
          </a:p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  <a:hlinkClick r:id="rId5"/>
              </a:rPr>
              <a:t>Code</a:t>
            </a:r>
            <a:endParaRPr lang="en-US" sz="2000" dirty="0" smtClean="0">
              <a:latin typeface="Arial Black" charset="0"/>
              <a:ea typeface="Arial Black" charset="0"/>
              <a:cs typeface="Arial Black" charset="0"/>
              <a:hlinkClick r:id="rId6"/>
            </a:endParaRPr>
          </a:p>
        </p:txBody>
      </p:sp>
    </p:spTree>
    <p:extLst>
      <p:ext uri="{BB962C8B-B14F-4D97-AF65-F5344CB8AC3E}">
        <p14:creationId xmlns:p14="http://schemas.microsoft.com/office/powerpoint/2010/main" val="1851141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125635" y="5970494"/>
            <a:ext cx="19511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[2013]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000" y="482600"/>
            <a:ext cx="7874000" cy="589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17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3335" y="3596640"/>
            <a:ext cx="6905330" cy="29387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299" y="127000"/>
            <a:ext cx="6309402" cy="324104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2160" y="3368040"/>
            <a:ext cx="8214360" cy="3167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026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3335" y="3596640"/>
            <a:ext cx="6905330" cy="29387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299" y="127000"/>
            <a:ext cx="6309402" cy="324104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2160" y="5227320"/>
            <a:ext cx="8214360" cy="130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022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3335" y="3596640"/>
            <a:ext cx="6905330" cy="29387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299" y="127000"/>
            <a:ext cx="6309402" cy="3241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5918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7</Words>
  <Application>Microsoft Macintosh PowerPoint</Application>
  <PresentationFormat>Widescreen</PresentationFormat>
  <Paragraphs>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Arial Black</vt:lpstr>
      <vt:lpstr>Calibri</vt:lpstr>
      <vt:lpstr>Calibri Light</vt:lpstr>
      <vt:lpstr>Office Theme</vt:lpstr>
      <vt:lpstr>           Problems on PMF and PDF  </vt:lpstr>
      <vt:lpstr>Reference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construct Node with Fixed Values </dc:title>
  <dc:creator>이승철</dc:creator>
  <cp:lastModifiedBy>Microsoft Office User</cp:lastModifiedBy>
  <cp:revision>38</cp:revision>
  <dcterms:created xsi:type="dcterms:W3CDTF">2019-10-26T12:53:45Z</dcterms:created>
  <dcterms:modified xsi:type="dcterms:W3CDTF">2019-12-15T11:30:09Z</dcterms:modified>
</cp:coreProperties>
</file>