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73" r:id="rId5"/>
    <p:sldId id="286" r:id="rId6"/>
    <p:sldId id="275" r:id="rId7"/>
    <p:sldId id="274" r:id="rId8"/>
    <p:sldId id="267" r:id="rId9"/>
    <p:sldId id="276" r:id="rId10"/>
    <p:sldId id="277" r:id="rId11"/>
    <p:sldId id="278" r:id="rId12"/>
    <p:sldId id="279" r:id="rId13"/>
    <p:sldId id="271" r:id="rId14"/>
    <p:sldId id="280" r:id="rId15"/>
    <p:sldId id="281" r:id="rId16"/>
    <p:sldId id="282" r:id="rId17"/>
    <p:sldId id="283" r:id="rId18"/>
    <p:sldId id="272" r:id="rId19"/>
    <p:sldId id="284" r:id="rId20"/>
    <p:sldId id="285" r:id="rId21"/>
    <p:sldId id="287" r:id="rId22"/>
    <p:sldId id="291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probability/tree/master/problem_counting_2002" TargetMode="External"/><Relationship Id="rId4" Type="http://schemas.openxmlformats.org/officeDocument/2006/relationships/hyperlink" Target="https://youtu.be/jNDN0sDAt3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>
                <a:latin typeface="Arial Black" charset="0"/>
                <a:ea typeface="Arial Black" charset="0"/>
                <a:cs typeface="Arial Black" charset="0"/>
              </a:rPr>
              <a:t>2002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3517900"/>
            <a:ext cx="11605260" cy="2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4138596"/>
            <a:ext cx="11605260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1901058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2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3640"/>
            <a:ext cx="11901058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2760"/>
            <a:ext cx="1190105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3320"/>
            <a:ext cx="11901058" cy="18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" y="1212850"/>
            <a:ext cx="11735959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804160"/>
            <a:ext cx="11772131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0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3352800"/>
            <a:ext cx="11772131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9" y="2164080"/>
            <a:ext cx="11905189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9" y="705634"/>
            <a:ext cx="10572653" cy="1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668" y="3326914"/>
            <a:ext cx="104007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Now, 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we assume 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all three disks are indistinguishable.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39" y="705634"/>
            <a:ext cx="10572653" cy="18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2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95" y="1186180"/>
            <a:ext cx="5882640" cy="14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7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95" y="1186180"/>
            <a:ext cx="5882640" cy="1470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29" y="3517900"/>
            <a:ext cx="9377773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3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[200</a:t>
            </a:r>
            <a:r>
              <a:rPr lang="en-US" altLang="ko-KR" sz="4000" dirty="0">
                <a:latin typeface="Arial Black" charset="0"/>
                <a:ea typeface="Arial Black" charset="0"/>
                <a:cs typeface="Arial Black" charset="0"/>
              </a:rPr>
              <a:t>2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29" y="1158240"/>
            <a:ext cx="10508727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3212" y="1708497"/>
            <a:ext cx="79195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First, 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we assume 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all three disks are distinct, </a:t>
            </a:r>
          </a:p>
          <a:p>
            <a:pPr algn="ctr"/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call them a, b, c.</a:t>
            </a:r>
          </a:p>
        </p:txBody>
      </p:sp>
    </p:spTree>
    <p:extLst>
      <p:ext uri="{BB962C8B-B14F-4D97-AF65-F5344CB8AC3E}">
        <p14:creationId xmlns:p14="http://schemas.microsoft.com/office/powerpoint/2010/main" val="117469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020064"/>
            <a:ext cx="9325839" cy="1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741680"/>
            <a:ext cx="10052278" cy="1711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3020064"/>
            <a:ext cx="9325839" cy="1145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8" y="4732024"/>
            <a:ext cx="9263207" cy="1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331720"/>
            <a:ext cx="1160526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" y="2453640"/>
            <a:ext cx="6030807" cy="1064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832944"/>
            <a:ext cx="11605260" cy="3369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956560"/>
            <a:ext cx="1160526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0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</Words>
  <Application>Microsoft Macintosh PowerPoint</Application>
  <PresentationFormat>Widescreen</PresentationFormat>
  <Paragraphs>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           Problems on Counting 2002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68</cp:revision>
  <dcterms:created xsi:type="dcterms:W3CDTF">2019-10-26T12:53:45Z</dcterms:created>
  <dcterms:modified xsi:type="dcterms:W3CDTF">2019-12-19T15:29:57Z</dcterms:modified>
</cp:coreProperties>
</file>