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70" r:id="rId5"/>
    <p:sldId id="274" r:id="rId6"/>
    <p:sldId id="276" r:id="rId7"/>
    <p:sldId id="277" r:id="rId8"/>
    <p:sldId id="278" r:id="rId9"/>
    <p:sldId id="279" r:id="rId10"/>
    <p:sldId id="28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expectation_2015" TargetMode="External"/><Relationship Id="rId4" Type="http://schemas.openxmlformats.org/officeDocument/2006/relationships/hyperlink" Target="https://youtu.be/BliVC5CAag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2015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7" y="1554480"/>
            <a:ext cx="6234248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98" y="3764280"/>
            <a:ext cx="8992447" cy="131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7" y="1554480"/>
            <a:ext cx="6234248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2486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[2015]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" y="1524000"/>
            <a:ext cx="11393676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C06867-F7AA-0447-A81A-98C72D44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07" y="3092449"/>
            <a:ext cx="10165977" cy="3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C06867-F7AA-0447-A81A-98C72D44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07" y="3754419"/>
            <a:ext cx="10165977" cy="27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C06867-F7AA-0447-A81A-98C72D44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07" y="4442908"/>
            <a:ext cx="10165977" cy="20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C06867-F7AA-0447-A81A-98C72D44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07" y="5109882"/>
            <a:ext cx="10165977" cy="13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C06867-F7AA-0447-A81A-98C72D44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07" y="5733826"/>
            <a:ext cx="10165977" cy="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           Problems on Conditional Expectation 2015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43</cp:revision>
  <dcterms:created xsi:type="dcterms:W3CDTF">2019-10-26T12:53:45Z</dcterms:created>
  <dcterms:modified xsi:type="dcterms:W3CDTF">2019-12-19T19:11:07Z</dcterms:modified>
</cp:coreProperties>
</file>