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6" r:id="rId3"/>
    <p:sldId id="257" r:id="rId4"/>
    <p:sldId id="266" r:id="rId5"/>
    <p:sldId id="270" r:id="rId6"/>
    <p:sldId id="269" r:id="rId7"/>
    <p:sldId id="263" r:id="rId8"/>
    <p:sldId id="271" r:id="rId9"/>
    <p:sldId id="272" r:id="rId10"/>
    <p:sldId id="275" r:id="rId11"/>
    <p:sldId id="274" r:id="rId12"/>
    <p:sldId id="27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4"/>
    <p:restoredTop sz="93045"/>
  </p:normalViewPr>
  <p:slideViewPr>
    <p:cSldViewPr snapToGrid="0" snapToObjects="1">
      <p:cViewPr varScale="1">
        <p:scale>
          <a:sx n="97" d="100"/>
          <a:sy n="97" d="100"/>
        </p:scale>
        <p:origin x="240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851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4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10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880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931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10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520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143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216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377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AD1D6-AE87-C841-B3FD-7C9F7FCAE5AE}" type="datetimeFigureOut">
              <a:rPr lang="en-US" smtClean="0"/>
              <a:t>12/17/19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02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ice.re.kr/boardCnts/list.do?boardID=1500212&amp;m=030306&amp;s=kice" TargetMode="External"/><Relationship Id="rId4" Type="http://schemas.openxmlformats.org/officeDocument/2006/relationships/hyperlink" Target="https://youtu.be/RQVIHvMfCXg" TargetMode="External"/><Relationship Id="rId5" Type="http://schemas.openxmlformats.org/officeDocument/2006/relationships/hyperlink" Target="https://github.com/SungchulLee/probability/tree/master/problem_change_of_variable_2017" TargetMode="External"/><Relationship Id="rId6" Type="http://schemas.openxmlformats.org/officeDocument/2006/relationships/hyperlink" Target="https://github.com/SungchulLee/financial_math/tree/master/close_return_and_return_vo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yhilpisch/py4fi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71869" y="1122362"/>
            <a:ext cx="10568763" cy="4227514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  <a:t>Problems</a:t>
            </a:r>
            <a:b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  <a:t>on</a:t>
            </a:r>
            <a:b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  <a:t>Change </a:t>
            </a:r>
            <a:r>
              <a:rPr lang="en-US" sz="6700" smtClean="0">
                <a:latin typeface="Arial Black" charset="0"/>
                <a:ea typeface="Arial Black" charset="0"/>
                <a:cs typeface="Arial Black" charset="0"/>
              </a:rPr>
              <a:t>of Variable</a:t>
            </a:r>
            <a:br>
              <a:rPr lang="en-US" sz="670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smtClean="0">
                <a:latin typeface="Arial Black" charset="0"/>
                <a:ea typeface="Arial Black" charset="0"/>
                <a:cs typeface="Arial Black" charset="0"/>
              </a:rPr>
              <a:t>2017</a:t>
            </a:r>
            <a: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</a:br>
            <a:endParaRPr lang="en-US" sz="67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49876"/>
            <a:ext cx="1604387" cy="1508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918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419" y="334371"/>
            <a:ext cx="7023101" cy="601562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4958" y="2943214"/>
            <a:ext cx="4479948" cy="81355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0028" y="1638037"/>
            <a:ext cx="4484878" cy="794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777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419" y="334371"/>
            <a:ext cx="7023101" cy="601562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4958" y="2943214"/>
            <a:ext cx="4479948" cy="81355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4958" y="4267291"/>
            <a:ext cx="4479949" cy="81855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0028" y="1638037"/>
            <a:ext cx="4484878" cy="794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279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419" y="334371"/>
            <a:ext cx="7023101" cy="601562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4958" y="2943214"/>
            <a:ext cx="4479948" cy="81355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4958" y="4267291"/>
            <a:ext cx="4479949" cy="81855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4957" y="5591368"/>
            <a:ext cx="4479949" cy="79718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0028" y="1638037"/>
            <a:ext cx="4484878" cy="794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421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Reference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 dirty="0" smtClean="0">
              <a:latin typeface="Arial Black" charset="0"/>
              <a:ea typeface="Arial Black" charset="0"/>
              <a:cs typeface="Arial Black" charset="0"/>
              <a:hlinkClick r:id="rId2"/>
            </a:endParaRPr>
          </a:p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  <a:hlinkClick r:id="rId3"/>
              </a:rPr>
              <a:t>Data</a:t>
            </a:r>
            <a:endParaRPr lang="en-US" sz="2000" dirty="0" smtClean="0">
              <a:latin typeface="Arial Black" charset="0"/>
              <a:ea typeface="Arial Black" charset="0"/>
              <a:cs typeface="Arial Black" charset="0"/>
            </a:endParaRPr>
          </a:p>
          <a:p>
            <a:endParaRPr lang="en-US" sz="2000" dirty="0" smtClean="0">
              <a:latin typeface="Arial Black" charset="0"/>
              <a:ea typeface="Arial Black" charset="0"/>
              <a:cs typeface="Arial Black" charset="0"/>
            </a:endParaRPr>
          </a:p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  <a:hlinkClick r:id="rId4"/>
              </a:rPr>
              <a:t>Youtube</a:t>
            </a:r>
            <a:endParaRPr lang="en-US" sz="2000" dirty="0" smtClean="0">
              <a:latin typeface="Arial Black" charset="0"/>
              <a:ea typeface="Arial Black" charset="0"/>
              <a:cs typeface="Arial Black" charset="0"/>
            </a:endParaRPr>
          </a:p>
          <a:p>
            <a:endParaRPr lang="en-US" dirty="0" smtClean="0">
              <a:latin typeface="Arial Black" charset="0"/>
              <a:ea typeface="Arial Black" charset="0"/>
              <a:cs typeface="Arial Black" charset="0"/>
            </a:endParaRPr>
          </a:p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  <a:hlinkClick r:id="rId5"/>
              </a:rPr>
              <a:t>Code</a:t>
            </a:r>
            <a:endParaRPr lang="en-US" sz="2000" dirty="0" smtClean="0">
              <a:latin typeface="Arial Black" charset="0"/>
              <a:ea typeface="Arial Black" charset="0"/>
              <a:cs typeface="Arial Black" charset="0"/>
              <a:hlinkClick r:id="rId6"/>
            </a:endParaRPr>
          </a:p>
        </p:txBody>
      </p:sp>
    </p:spTree>
    <p:extLst>
      <p:ext uri="{BB962C8B-B14F-4D97-AF65-F5344CB8AC3E}">
        <p14:creationId xmlns:p14="http://schemas.microsoft.com/office/powerpoint/2010/main" val="283213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125635" y="5970494"/>
            <a:ext cx="19511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[201</a:t>
            </a: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7</a:t>
            </a: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]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068" y="1584960"/>
            <a:ext cx="11042592" cy="2816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17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378" y="1138438"/>
            <a:ext cx="4973901" cy="981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839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378" y="1138438"/>
            <a:ext cx="4973901" cy="98139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255" y="2500132"/>
            <a:ext cx="10948149" cy="1263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526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378" y="1138438"/>
            <a:ext cx="4973901" cy="98139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255" y="2500132"/>
            <a:ext cx="10948149" cy="126324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831" y="4195330"/>
            <a:ext cx="8319099" cy="1431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2510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859" y="1447800"/>
            <a:ext cx="10416074" cy="400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827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419" y="334371"/>
            <a:ext cx="7023101" cy="6015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423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419" y="334371"/>
            <a:ext cx="7023101" cy="601562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0028" y="1638037"/>
            <a:ext cx="4484878" cy="794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464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7</Words>
  <Application>Microsoft Macintosh PowerPoint</Application>
  <PresentationFormat>Widescreen</PresentationFormat>
  <Paragraphs>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 Black</vt:lpstr>
      <vt:lpstr>Calibri</vt:lpstr>
      <vt:lpstr>Calibri Light</vt:lpstr>
      <vt:lpstr>Arial</vt:lpstr>
      <vt:lpstr>Office Theme</vt:lpstr>
      <vt:lpstr>           Problems on Change of Variable 2017 </vt:lpstr>
      <vt:lpstr>Reference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construct Node with Fixed Values </dc:title>
  <dc:creator>이승철</dc:creator>
  <cp:lastModifiedBy>Microsoft Office User</cp:lastModifiedBy>
  <cp:revision>37</cp:revision>
  <dcterms:created xsi:type="dcterms:W3CDTF">2019-10-26T12:53:45Z</dcterms:created>
  <dcterms:modified xsi:type="dcterms:W3CDTF">2019-12-16T23:53:08Z</dcterms:modified>
</cp:coreProperties>
</file>