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77" r:id="rId5"/>
    <p:sldId id="283" r:id="rId6"/>
    <p:sldId id="276" r:id="rId7"/>
    <p:sldId id="273" r:id="rId8"/>
    <p:sldId id="281" r:id="rId9"/>
    <p:sldId id="280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130" d="100"/>
          <a:sy n="130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RQVIHvMfCXg" TargetMode="External"/><Relationship Id="rId5" Type="http://schemas.openxmlformats.org/officeDocument/2006/relationships/hyperlink" Target="https://github.com/SungchulLee/probability/tree/master/problem_convolution_2017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Convolution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2017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8808"/>
            <a:ext cx="4479949" cy="815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8808"/>
            <a:ext cx="4479949" cy="81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03" y="5591368"/>
            <a:ext cx="4406057" cy="79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9593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8" y="1584960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1125517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" y="4699281"/>
            <a:ext cx="11005874" cy="1231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1125517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" y="4699281"/>
            <a:ext cx="11005874" cy="1231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1125517"/>
            <a:ext cx="11042592" cy="28169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924585" y="1127760"/>
            <a:ext cx="847494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309033">
            <a:off x="3218205" y="2713447"/>
            <a:ext cx="6850101" cy="825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623190">
            <a:off x="5658362" y="3064507"/>
            <a:ext cx="4782367" cy="825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Convolution 2017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2019-12-16T23:52:21Z</dcterms:modified>
</cp:coreProperties>
</file>