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3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124" d="100"/>
          <a:sy n="12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g7xdkk4zjvE" TargetMode="External"/><Relationship Id="rId5" Type="http://schemas.openxmlformats.org/officeDocument/2006/relationships/hyperlink" Target="https://github.com/SungchulLee/probability/tree/master/problem_change_of_variable_2013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Change of Variable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2013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1135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3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0" y="1415143"/>
            <a:ext cx="11144821" cy="35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74" y="565079"/>
            <a:ext cx="1495343" cy="10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74" y="565079"/>
            <a:ext cx="1495343" cy="10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00" y="2383605"/>
            <a:ext cx="8704425" cy="15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74" y="565079"/>
            <a:ext cx="1495343" cy="10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00" y="2383605"/>
            <a:ext cx="8704425" cy="1506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36" y="4620007"/>
            <a:ext cx="7675190" cy="12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27" y="378637"/>
            <a:ext cx="5756383" cy="31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27" y="378637"/>
            <a:ext cx="5756383" cy="3155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84" y="3893335"/>
            <a:ext cx="3696271" cy="29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Arial</vt:lpstr>
      <vt:lpstr>Office Theme</vt:lpstr>
      <vt:lpstr>           Problems on Change of Variable 2013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37</cp:revision>
  <dcterms:created xsi:type="dcterms:W3CDTF">2019-10-26T12:53:45Z</dcterms:created>
  <dcterms:modified xsi:type="dcterms:W3CDTF">2019-12-16T12:29:03Z</dcterms:modified>
</cp:coreProperties>
</file>