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7H_nowu20J8" TargetMode="External"/><Relationship Id="rId5" Type="http://schemas.openxmlformats.org/officeDocument/2006/relationships/hyperlink" Target="https://github.com/SungchulLee/probability/tree/master/problem_mean_and_variance_2008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Mean and Variance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2008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[200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8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1554480"/>
            <a:ext cx="10603086" cy="3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80" y="2864584"/>
            <a:ext cx="6769720" cy="35917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40" y="433504"/>
            <a:ext cx="8661400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971800"/>
            <a:ext cx="10500360" cy="34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80" y="2864584"/>
            <a:ext cx="6769720" cy="35917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40" y="433504"/>
            <a:ext cx="8661400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4251960"/>
            <a:ext cx="10500360" cy="22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80" y="2864584"/>
            <a:ext cx="6769720" cy="35917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40" y="433504"/>
            <a:ext cx="8661400" cy="227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5318760"/>
            <a:ext cx="10500360" cy="11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80" y="2864584"/>
            <a:ext cx="6769720" cy="35917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40" y="433504"/>
            <a:ext cx="8661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           Problems on Mean and Variance 2008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66</cp:revision>
  <dcterms:created xsi:type="dcterms:W3CDTF">2019-10-26T12:53:45Z</dcterms:created>
  <dcterms:modified xsi:type="dcterms:W3CDTF">2019-12-17T12:14:50Z</dcterms:modified>
</cp:coreProperties>
</file>