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ueuyly3Kt6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mr-IN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임용고시 확률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통계 소개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Calibri</vt:lpstr>
      <vt:lpstr>Calibri Light</vt:lpstr>
      <vt:lpstr>Arial</vt:lpstr>
      <vt:lpstr>Office Theme</vt:lpstr>
      <vt:lpstr>            임용고시 확률/통계 소개 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38</cp:revision>
  <dcterms:created xsi:type="dcterms:W3CDTF">2019-10-26T12:53:45Z</dcterms:created>
  <dcterms:modified xsi:type="dcterms:W3CDTF">2019-12-16T09:06:53Z</dcterms:modified>
</cp:coreProperties>
</file>