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85" r:id="rId5"/>
    <p:sldId id="294" r:id="rId6"/>
    <p:sldId id="296" r:id="rId7"/>
    <p:sldId id="297" r:id="rId8"/>
    <p:sldId id="298" r:id="rId9"/>
    <p:sldId id="299" r:id="rId10"/>
    <p:sldId id="295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3"/>
    <p:restoredTop sz="93061"/>
  </p:normalViewPr>
  <p:slideViewPr>
    <p:cSldViewPr snapToGrid="0" snapToObjects="1">
      <p:cViewPr varScale="1">
        <p:scale>
          <a:sx n="108" d="100"/>
          <a:sy n="108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probability/tree/master/problem_counting_2013" TargetMode="External"/><Relationship Id="rId4" Type="http://schemas.openxmlformats.org/officeDocument/2006/relationships/hyperlink" Target="https://youtu.be/X6B2oSudmL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Counting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2013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clock&#10;&#10;Description automatically generated">
            <a:extLst>
              <a:ext uri="{FF2B5EF4-FFF2-40B4-BE49-F238E27FC236}">
                <a16:creationId xmlns:a16="http://schemas.microsoft.com/office/drawing/2014/main" id="{36C70B64-E96D-8D4D-B9AA-16E380F3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54" y="889686"/>
            <a:ext cx="10024588" cy="538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320B5A-6C8D-6741-B1D4-6D879BD0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5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" y="2667000"/>
            <a:ext cx="11413739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3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[2013]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99" y="2423160"/>
            <a:ext cx="1024819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clock&#10;&#10;Description automatically generated">
            <a:extLst>
              <a:ext uri="{FF2B5EF4-FFF2-40B4-BE49-F238E27FC236}">
                <a16:creationId xmlns:a16="http://schemas.microsoft.com/office/drawing/2014/main" id="{36C70B64-E96D-8D4D-B9AA-16E380F3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54" y="889686"/>
            <a:ext cx="10024588" cy="538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320B5A-6C8D-6741-B1D4-6D879BD0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99F3518-A2B4-7A42-8627-8BE2C302A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069" y="1860331"/>
            <a:ext cx="7740659" cy="441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6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clock&#10;&#10;Description automatically generated">
            <a:extLst>
              <a:ext uri="{FF2B5EF4-FFF2-40B4-BE49-F238E27FC236}">
                <a16:creationId xmlns:a16="http://schemas.microsoft.com/office/drawing/2014/main" id="{36C70B64-E96D-8D4D-B9AA-16E380F3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54" y="889686"/>
            <a:ext cx="10024588" cy="538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320B5A-6C8D-6741-B1D4-6D879BD0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99F3518-A2B4-7A42-8627-8BE2C302A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60331"/>
            <a:ext cx="5270728" cy="441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6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0F7924-0138-714D-8C84-985262F72AA6}"/>
              </a:ext>
            </a:extLst>
          </p:cNvPr>
          <p:cNvSpPr txBox="1"/>
          <p:nvPr/>
        </p:nvSpPr>
        <p:spPr>
          <a:xfrm>
            <a:off x="3446877" y="1028700"/>
            <a:ext cx="5298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b=0, c=1, d=0, e=2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B63319-F61A-1E4E-A186-6FECDEFA1090}"/>
              </a:ext>
            </a:extLst>
          </p:cNvPr>
          <p:cNvSpPr/>
          <p:nvPr/>
        </p:nvSpPr>
        <p:spPr>
          <a:xfrm>
            <a:off x="3908632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E74683-2D28-0B44-BBB9-067F8273652C}"/>
              </a:ext>
            </a:extLst>
          </p:cNvPr>
          <p:cNvSpPr/>
          <p:nvPr/>
        </p:nvSpPr>
        <p:spPr>
          <a:xfrm>
            <a:off x="7790426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FABA2-F80E-2F49-B2A2-1C911F5DFD36}"/>
              </a:ext>
            </a:extLst>
          </p:cNvPr>
          <p:cNvSpPr/>
          <p:nvPr/>
        </p:nvSpPr>
        <p:spPr>
          <a:xfrm>
            <a:off x="9246724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E736D-6E5C-7E44-A75B-2E583E6B7F3D}"/>
              </a:ext>
            </a:extLst>
          </p:cNvPr>
          <p:cNvSpPr/>
          <p:nvPr/>
        </p:nvSpPr>
        <p:spPr>
          <a:xfrm>
            <a:off x="6638359" y="342900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4DB28-E298-1D42-8BC6-D6720D6438E4}"/>
              </a:ext>
            </a:extLst>
          </p:cNvPr>
          <p:cNvSpPr/>
          <p:nvPr/>
        </p:nvSpPr>
        <p:spPr>
          <a:xfrm>
            <a:off x="5318606" y="344424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D7C83-3063-1949-8DCB-B2D3BA5B93D1}"/>
              </a:ext>
            </a:extLst>
          </p:cNvPr>
          <p:cNvSpPr/>
          <p:nvPr/>
        </p:nvSpPr>
        <p:spPr>
          <a:xfrm>
            <a:off x="2762700" y="344424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8FB752-6874-2E49-857E-17E6241B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" y="3289300"/>
            <a:ext cx="8835390" cy="329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2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0F7924-0138-714D-8C84-985262F72AA6}"/>
              </a:ext>
            </a:extLst>
          </p:cNvPr>
          <p:cNvSpPr txBox="1"/>
          <p:nvPr/>
        </p:nvSpPr>
        <p:spPr>
          <a:xfrm>
            <a:off x="3446877" y="1028700"/>
            <a:ext cx="5298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b=0, c=1, d=0, e=2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B63319-F61A-1E4E-A186-6FECDEFA1090}"/>
              </a:ext>
            </a:extLst>
          </p:cNvPr>
          <p:cNvSpPr/>
          <p:nvPr/>
        </p:nvSpPr>
        <p:spPr>
          <a:xfrm>
            <a:off x="3908632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E74683-2D28-0B44-BBB9-067F8273652C}"/>
              </a:ext>
            </a:extLst>
          </p:cNvPr>
          <p:cNvSpPr/>
          <p:nvPr/>
        </p:nvSpPr>
        <p:spPr>
          <a:xfrm>
            <a:off x="7790426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FABA2-F80E-2F49-B2A2-1C911F5DFD36}"/>
              </a:ext>
            </a:extLst>
          </p:cNvPr>
          <p:cNvSpPr/>
          <p:nvPr/>
        </p:nvSpPr>
        <p:spPr>
          <a:xfrm>
            <a:off x="9246724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E736D-6E5C-7E44-A75B-2E583E6B7F3D}"/>
              </a:ext>
            </a:extLst>
          </p:cNvPr>
          <p:cNvSpPr/>
          <p:nvPr/>
        </p:nvSpPr>
        <p:spPr>
          <a:xfrm>
            <a:off x="6638359" y="342900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4DB28-E298-1D42-8BC6-D6720D6438E4}"/>
              </a:ext>
            </a:extLst>
          </p:cNvPr>
          <p:cNvSpPr/>
          <p:nvPr/>
        </p:nvSpPr>
        <p:spPr>
          <a:xfrm>
            <a:off x="5318606" y="344424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D7C83-3063-1949-8DCB-B2D3BA5B93D1}"/>
              </a:ext>
            </a:extLst>
          </p:cNvPr>
          <p:cNvSpPr/>
          <p:nvPr/>
        </p:nvSpPr>
        <p:spPr>
          <a:xfrm>
            <a:off x="2762700" y="344424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0F7924-0138-714D-8C84-985262F72AA6}"/>
              </a:ext>
            </a:extLst>
          </p:cNvPr>
          <p:cNvSpPr txBox="1"/>
          <p:nvPr/>
        </p:nvSpPr>
        <p:spPr>
          <a:xfrm>
            <a:off x="3446877" y="1028700"/>
            <a:ext cx="5298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b=1, c=0, d=0, e=2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B63319-F61A-1E4E-A186-6FECDEFA1090}"/>
              </a:ext>
            </a:extLst>
          </p:cNvPr>
          <p:cNvSpPr/>
          <p:nvPr/>
        </p:nvSpPr>
        <p:spPr>
          <a:xfrm>
            <a:off x="2633746" y="362331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E74683-2D28-0B44-BBB9-067F8273652C}"/>
              </a:ext>
            </a:extLst>
          </p:cNvPr>
          <p:cNvSpPr/>
          <p:nvPr/>
        </p:nvSpPr>
        <p:spPr>
          <a:xfrm>
            <a:off x="7790426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FABA2-F80E-2F49-B2A2-1C911F5DFD36}"/>
              </a:ext>
            </a:extLst>
          </p:cNvPr>
          <p:cNvSpPr/>
          <p:nvPr/>
        </p:nvSpPr>
        <p:spPr>
          <a:xfrm>
            <a:off x="9246724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E736D-6E5C-7E44-A75B-2E583E6B7F3D}"/>
              </a:ext>
            </a:extLst>
          </p:cNvPr>
          <p:cNvSpPr/>
          <p:nvPr/>
        </p:nvSpPr>
        <p:spPr>
          <a:xfrm>
            <a:off x="6638359" y="342900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4DB28-E298-1D42-8BC6-D6720D6438E4}"/>
              </a:ext>
            </a:extLst>
          </p:cNvPr>
          <p:cNvSpPr/>
          <p:nvPr/>
        </p:nvSpPr>
        <p:spPr>
          <a:xfrm>
            <a:off x="5318606" y="344424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D7C83-3063-1949-8DCB-B2D3BA5B93D1}"/>
              </a:ext>
            </a:extLst>
          </p:cNvPr>
          <p:cNvSpPr/>
          <p:nvPr/>
        </p:nvSpPr>
        <p:spPr>
          <a:xfrm>
            <a:off x="4208046" y="344805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8FB752-6874-2E49-857E-17E6241B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20" y="2868930"/>
            <a:ext cx="8926829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5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0F7924-0138-714D-8C84-985262F72AA6}"/>
              </a:ext>
            </a:extLst>
          </p:cNvPr>
          <p:cNvSpPr txBox="1"/>
          <p:nvPr/>
        </p:nvSpPr>
        <p:spPr>
          <a:xfrm>
            <a:off x="3446877" y="1028700"/>
            <a:ext cx="5298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b=1, c=0, d=0, e=2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B63319-F61A-1E4E-A186-6FECDEFA1090}"/>
              </a:ext>
            </a:extLst>
          </p:cNvPr>
          <p:cNvSpPr/>
          <p:nvPr/>
        </p:nvSpPr>
        <p:spPr>
          <a:xfrm>
            <a:off x="2633746" y="362331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E74683-2D28-0B44-BBB9-067F8273652C}"/>
              </a:ext>
            </a:extLst>
          </p:cNvPr>
          <p:cNvSpPr/>
          <p:nvPr/>
        </p:nvSpPr>
        <p:spPr>
          <a:xfrm>
            <a:off x="7790426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FABA2-F80E-2F49-B2A2-1C911F5DFD36}"/>
              </a:ext>
            </a:extLst>
          </p:cNvPr>
          <p:cNvSpPr/>
          <p:nvPr/>
        </p:nvSpPr>
        <p:spPr>
          <a:xfrm>
            <a:off x="9246724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E736D-6E5C-7E44-A75B-2E583E6B7F3D}"/>
              </a:ext>
            </a:extLst>
          </p:cNvPr>
          <p:cNvSpPr/>
          <p:nvPr/>
        </p:nvSpPr>
        <p:spPr>
          <a:xfrm>
            <a:off x="6638359" y="342900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4DB28-E298-1D42-8BC6-D6720D6438E4}"/>
              </a:ext>
            </a:extLst>
          </p:cNvPr>
          <p:cNvSpPr/>
          <p:nvPr/>
        </p:nvSpPr>
        <p:spPr>
          <a:xfrm>
            <a:off x="5318606" y="344424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D7C83-3063-1949-8DCB-B2D3BA5B93D1}"/>
              </a:ext>
            </a:extLst>
          </p:cNvPr>
          <p:cNvSpPr/>
          <p:nvPr/>
        </p:nvSpPr>
        <p:spPr>
          <a:xfrm>
            <a:off x="4208046" y="344805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86</Words>
  <Application>Microsoft Macintosh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           Problems on Counting 2013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76</cp:revision>
  <dcterms:created xsi:type="dcterms:W3CDTF">2019-10-26T12:53:45Z</dcterms:created>
  <dcterms:modified xsi:type="dcterms:W3CDTF">2019-12-19T15:42:29Z</dcterms:modified>
</cp:coreProperties>
</file>