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76" r:id="rId5"/>
    <p:sldId id="277" r:id="rId6"/>
    <p:sldId id="278" r:id="rId7"/>
    <p:sldId id="272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nditional_probability_2011" TargetMode="External"/><Relationship Id="rId4" Type="http://schemas.openxmlformats.org/officeDocument/2006/relationships/hyperlink" Target="https://youtu.be/6pYjwen3TX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altLang="ko-KR" sz="6700" dirty="0">
                <a:latin typeface="Arial Black" charset="0"/>
                <a:ea typeface="Arial Black" charset="0"/>
                <a:cs typeface="Arial Black" charset="0"/>
              </a:rPr>
              <a:t>2011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5044440"/>
            <a:ext cx="11445240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0" y="0"/>
            <a:ext cx="589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460"/>
            <a:ext cx="9969384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460"/>
            <a:ext cx="9969384" cy="33629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18" y="121920"/>
            <a:ext cx="2459482" cy="6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648460"/>
            <a:ext cx="9969384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8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828800"/>
            <a:ext cx="11445240" cy="45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82240"/>
            <a:ext cx="11445240" cy="36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6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2960"/>
            <a:ext cx="10267741" cy="5521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3581400"/>
            <a:ext cx="11445240" cy="27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Problems on Conditional Probability 2011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39</cp:revision>
  <dcterms:created xsi:type="dcterms:W3CDTF">2019-10-26T12:53:45Z</dcterms:created>
  <dcterms:modified xsi:type="dcterms:W3CDTF">2019-12-23T05:35:37Z</dcterms:modified>
</cp:coreProperties>
</file>