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7" r:id="rId15"/>
    <p:sldId id="260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probability/tree/master/problem_cdf_2020" TargetMode="External"/><Relationship Id="rId4" Type="http://schemas.openxmlformats.org/officeDocument/2006/relationships/hyperlink" Target="https://youtu.be/QF091XAGBp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CDF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 dirty="0">
                <a:latin typeface="Arial Black" charset="0"/>
                <a:ea typeface="Arial Black" charset="0"/>
                <a:cs typeface="Arial Black" charset="0"/>
              </a:rPr>
              <a:t>2020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4" y="480712"/>
            <a:ext cx="11591365" cy="5840151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EBF9B8C-D350-194C-A2D0-D6FF12854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1" y="4090086"/>
            <a:ext cx="11825295" cy="24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3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4" y="480712"/>
            <a:ext cx="11591365" cy="5840151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EBF9B8C-D350-194C-A2D0-D6FF12854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1" y="4819134"/>
            <a:ext cx="11825295" cy="171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6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4" y="480712"/>
            <a:ext cx="11591365" cy="5840151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EBF9B8C-D350-194C-A2D0-D6FF12854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1" y="5548183"/>
            <a:ext cx="11825295" cy="98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99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4" y="480712"/>
            <a:ext cx="11591365" cy="58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6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2" y="2764916"/>
            <a:ext cx="11285070" cy="582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31F42B-CD04-0C40-8FAD-1278B9A3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8FE7F82-21D4-BD4C-9C35-2BCFDDED0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49" y="2347784"/>
            <a:ext cx="11701848" cy="1487616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7AF8C9DE-B49D-6841-A164-C62B25171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744" y="1062681"/>
            <a:ext cx="4858512" cy="84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8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2" y="2764916"/>
            <a:ext cx="11285070" cy="582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31F42B-CD04-0C40-8FAD-1278B9A3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8FE7F82-21D4-BD4C-9C35-2BCFDDED0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485" y="2347784"/>
            <a:ext cx="9255211" cy="1487616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7AF8C9DE-B49D-6841-A164-C62B25171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744" y="1062681"/>
            <a:ext cx="4858512" cy="84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1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2" y="2764916"/>
            <a:ext cx="11285070" cy="582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31F42B-CD04-0C40-8FAD-1278B9A3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8FE7F82-21D4-BD4C-9C35-2BCFDDED0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930" y="2347784"/>
            <a:ext cx="7438766" cy="1487616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F2F6DA95-070C-6142-A978-2BECFC004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744" y="1062681"/>
            <a:ext cx="4858512" cy="84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19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2" y="2764916"/>
            <a:ext cx="11285070" cy="582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31F42B-CD04-0C40-8FAD-1278B9A3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8FE7F82-21D4-BD4C-9C35-2BCFDDED0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789" y="2347784"/>
            <a:ext cx="5226907" cy="1487616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4FB599F5-48C2-CB43-8223-F23338474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744" y="1062681"/>
            <a:ext cx="4858512" cy="84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56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2" y="2764916"/>
            <a:ext cx="11285070" cy="582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31F42B-CD04-0C40-8FAD-1278B9A3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8FE7F82-21D4-BD4C-9C35-2BCFDDED0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730" y="2347784"/>
            <a:ext cx="3323966" cy="1487616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0952004B-82BB-9E42-A1B9-BF890086B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744" y="1062681"/>
            <a:ext cx="4858512" cy="84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41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2" y="2764916"/>
            <a:ext cx="11285070" cy="582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31F42B-CD04-0C40-8FAD-1278B9A3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8FE7F82-21D4-BD4C-9C35-2BCFDDED0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8658" y="2347784"/>
            <a:ext cx="1075037" cy="1487616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CED337B5-B870-FE45-AC90-6019EDED6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744" y="1062681"/>
            <a:ext cx="4858512" cy="84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0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678227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2" y="2764916"/>
            <a:ext cx="11285070" cy="582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31F42B-CD04-0C40-8FAD-1278B9A3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FC415E95-1C4E-6F4A-9DB1-31710722F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744" y="1062681"/>
            <a:ext cx="4858512" cy="84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5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7" y="1264024"/>
            <a:ext cx="11487149" cy="40542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[2020]</a:t>
            </a:r>
          </a:p>
        </p:txBody>
      </p:sp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411A8FC5-1418-5440-8FA6-0701C50B2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397"/>
            <a:ext cx="12192000" cy="193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8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6" y="3619512"/>
            <a:ext cx="11420427" cy="1655482"/>
          </a:xfrm>
          <a:prstGeom prst="rect">
            <a:avLst/>
          </a:prstGeom>
        </p:spPr>
      </p:pic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411A8FC5-1418-5440-8FA6-0701C50B2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7397"/>
            <a:ext cx="12192000" cy="193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4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4" y="480712"/>
            <a:ext cx="11591365" cy="5840151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EBF9B8C-D350-194C-A2D0-D6FF12854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1" y="1421027"/>
            <a:ext cx="11825295" cy="511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2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4" y="480712"/>
            <a:ext cx="11591365" cy="5840151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EBF9B8C-D350-194C-A2D0-D6FF12854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1" y="1989438"/>
            <a:ext cx="11825295" cy="454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1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4" y="480712"/>
            <a:ext cx="11591365" cy="5840151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EBF9B8C-D350-194C-A2D0-D6FF12854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1" y="2582562"/>
            <a:ext cx="11825295" cy="395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6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4" y="480712"/>
            <a:ext cx="11591365" cy="5840151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EBF9B8C-D350-194C-A2D0-D6FF12854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1" y="3237470"/>
            <a:ext cx="11825295" cy="32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9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26</Words>
  <Application>Microsoft Macintosh PowerPoint</Application>
  <PresentationFormat>Widescreen</PresentationFormat>
  <Paragraphs>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Office Theme</vt:lpstr>
      <vt:lpstr>           Problems on CDF 2020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34</cp:revision>
  <dcterms:created xsi:type="dcterms:W3CDTF">2019-10-26T12:53:45Z</dcterms:created>
  <dcterms:modified xsi:type="dcterms:W3CDTF">2019-12-23T07:01:32Z</dcterms:modified>
</cp:coreProperties>
</file>