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96" r:id="rId5"/>
    <p:sldId id="297" r:id="rId6"/>
    <p:sldId id="298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unting_2019" TargetMode="External"/><Relationship Id="rId4" Type="http://schemas.openxmlformats.org/officeDocument/2006/relationships/hyperlink" Target="https://youtu.be/KGKITWoDTb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2019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[2019]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584200"/>
            <a:ext cx="75311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5557" y="2120900"/>
            <a:ext cx="8848185" cy="261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27826" y="5191760"/>
            <a:ext cx="4557888" cy="107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D69CE0-4A43-D648-AD9D-4293ABBE5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827" y="2717800"/>
            <a:ext cx="7119062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5557" y="2120900"/>
            <a:ext cx="8848185" cy="261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27826" y="5191760"/>
            <a:ext cx="4557888" cy="107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D69CE0-4A43-D648-AD9D-4293ABBE5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621" y="2717800"/>
            <a:ext cx="3894268" cy="3683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F8B07D6-3813-3246-8B1E-FD1E820FA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872" y="5066270"/>
            <a:ext cx="4053016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7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5557" y="2120900"/>
            <a:ext cx="8848185" cy="261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27826" y="5191760"/>
            <a:ext cx="4557888" cy="107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D69CE0-4A43-D648-AD9D-4293ABBE5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621" y="3429000"/>
            <a:ext cx="3894268" cy="78465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F8B07D6-3813-3246-8B1E-FD1E820FA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871" y="5066270"/>
            <a:ext cx="5324501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3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5557" y="2120900"/>
            <a:ext cx="8848185" cy="261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27826" y="5191760"/>
            <a:ext cx="4557888" cy="107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D69CE0-4A43-D648-AD9D-4293ABBE5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621" y="3429000"/>
            <a:ext cx="2303736" cy="78465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F8B07D6-3813-3246-8B1E-FD1E820FA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871" y="5066270"/>
            <a:ext cx="5324501" cy="133453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C97B1A2-02AA-B34D-8E11-EF2BBD89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577" y="3880022"/>
            <a:ext cx="2718487" cy="3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5557" y="2120900"/>
            <a:ext cx="8848185" cy="261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27826" y="5191760"/>
            <a:ext cx="4557888" cy="107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F8B07D6-3813-3246-8B1E-FD1E820FA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871" y="5066270"/>
            <a:ext cx="5324501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5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5557" y="2120900"/>
            <a:ext cx="8848185" cy="261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27826" y="5191760"/>
            <a:ext cx="4557888" cy="107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           Problems on Counting 2019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78</cp:revision>
  <dcterms:created xsi:type="dcterms:W3CDTF">2019-10-26T12:53:45Z</dcterms:created>
  <dcterms:modified xsi:type="dcterms:W3CDTF">2019-12-19T15:45:25Z</dcterms:modified>
</cp:coreProperties>
</file>