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G8WAUExvyYg" TargetMode="External"/><Relationship Id="rId5" Type="http://schemas.openxmlformats.org/officeDocument/2006/relationships/hyperlink" Target="https://github.com/SungchulLee/probability/tree/master/problem_pmf_and_pdf_2011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PMF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smtClean="0">
                <a:latin typeface="Arial Black" charset="0"/>
                <a:ea typeface="Arial Black" charset="0"/>
                <a:cs typeface="Arial Black" charset="0"/>
              </a:rPr>
              <a:t>and PDF</a:t>
            </a:r>
            <a:br>
              <a:rPr lang="en-US" altLang="ko-KR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smtClean="0">
                <a:latin typeface="Arial Black" charset="0"/>
                <a:ea typeface="Arial Black" charset="0"/>
                <a:cs typeface="Arial Black" charset="0"/>
              </a:rPr>
              <a:t>2011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51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[2011]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538705"/>
            <a:ext cx="9618980" cy="52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46" y="2667000"/>
            <a:ext cx="5639691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6" y="838200"/>
            <a:ext cx="7895688" cy="1226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7" y="4417060"/>
            <a:ext cx="9970347" cy="130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46" y="2667000"/>
            <a:ext cx="5639691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Calibri Light</vt:lpstr>
      <vt:lpstr>Arial</vt:lpstr>
      <vt:lpstr>Office Theme</vt:lpstr>
      <vt:lpstr>           Problems on PMF and PDF 2011 </vt:lpstr>
      <vt:lpstr>Reference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35</cp:revision>
  <dcterms:created xsi:type="dcterms:W3CDTF">2019-10-26T12:53:45Z</dcterms:created>
  <dcterms:modified xsi:type="dcterms:W3CDTF">2019-12-16T16:08:30Z</dcterms:modified>
</cp:coreProperties>
</file>