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6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probability_2012" TargetMode="External"/><Relationship Id="rId4" Type="http://schemas.openxmlformats.org/officeDocument/2006/relationships/hyperlink" Target="https://youtu.be/VQkcbZMajS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2012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[2012]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6" y="1203960"/>
            <a:ext cx="10633626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569720"/>
            <a:ext cx="1091184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575560"/>
            <a:ext cx="1091184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3916680"/>
            <a:ext cx="1091184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5364480"/>
            <a:ext cx="1091184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83" y="312285"/>
            <a:ext cx="7981237" cy="5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           Problems on Conditional Probability 2012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42</cp:revision>
  <dcterms:created xsi:type="dcterms:W3CDTF">2019-10-26T12:53:45Z</dcterms:created>
  <dcterms:modified xsi:type="dcterms:W3CDTF">2019-12-19T20:41:14Z</dcterms:modified>
</cp:coreProperties>
</file>